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91" r:id="rId2"/>
    <p:sldId id="279" r:id="rId3"/>
    <p:sldId id="263" r:id="rId4"/>
    <p:sldId id="285" r:id="rId5"/>
    <p:sldId id="281" r:id="rId6"/>
    <p:sldId id="258" r:id="rId7"/>
    <p:sldId id="280" r:id="rId8"/>
    <p:sldId id="283" r:id="rId9"/>
    <p:sldId id="282" r:id="rId10"/>
    <p:sldId id="284" r:id="rId11"/>
    <p:sldId id="269" r:id="rId12"/>
    <p:sldId id="286" r:id="rId13"/>
    <p:sldId id="270" r:id="rId14"/>
    <p:sldId id="287" r:id="rId15"/>
    <p:sldId id="288" r:id="rId16"/>
    <p:sldId id="289" r:id="rId17"/>
    <p:sldId id="271" r:id="rId18"/>
    <p:sldId id="261" r:id="rId19"/>
    <p:sldId id="265" r:id="rId20"/>
    <p:sldId id="292" r:id="rId21"/>
    <p:sldId id="262" r:id="rId22"/>
    <p:sldId id="272" r:id="rId23"/>
    <p:sldId id="293" r:id="rId24"/>
    <p:sldId id="297" r:id="rId25"/>
    <p:sldId id="296" r:id="rId26"/>
    <p:sldId id="294" r:id="rId27"/>
    <p:sldId id="264" r:id="rId28"/>
    <p:sldId id="298" r:id="rId29"/>
    <p:sldId id="266" r:id="rId30"/>
    <p:sldId id="267" r:id="rId31"/>
    <p:sldId id="299" r:id="rId32"/>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973100-4CBA-4053-8638-3FE0809890F7}" v="590" dt="2022-01-07T16:42:32.1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249" autoAdjust="0"/>
  </p:normalViewPr>
  <p:slideViewPr>
    <p:cSldViewPr snapToGrid="0">
      <p:cViewPr varScale="1">
        <p:scale>
          <a:sx n="75" d="100"/>
          <a:sy n="75" d="100"/>
        </p:scale>
        <p:origin x="138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rel Tsioni" userId="a8de7865-fae6-434d-be7a-d941dd9a0b30" providerId="ADAL" clId="{17973100-4CBA-4053-8638-3FE0809890F7}"/>
    <pc:docChg chg="undo custSel addSld delSld modSld sldOrd">
      <pc:chgData name="Orel Tsioni" userId="a8de7865-fae6-434d-be7a-d941dd9a0b30" providerId="ADAL" clId="{17973100-4CBA-4053-8638-3FE0809890F7}" dt="2022-01-07T20:49:59.581" v="5709" actId="20577"/>
      <pc:docMkLst>
        <pc:docMk/>
      </pc:docMkLst>
      <pc:sldChg chg="addSp delSp modSp mod setBg setClrOvrMap">
        <pc:chgData name="Orel Tsioni" userId="a8de7865-fae6-434d-be7a-d941dd9a0b30" providerId="ADAL" clId="{17973100-4CBA-4053-8638-3FE0809890F7}" dt="2022-01-07T10:08:14.993" v="2768" actId="1076"/>
        <pc:sldMkLst>
          <pc:docMk/>
          <pc:sldMk cId="645408024" sldId="256"/>
        </pc:sldMkLst>
        <pc:spChg chg="mod ord">
          <ac:chgData name="Orel Tsioni" userId="a8de7865-fae6-434d-be7a-d941dd9a0b30" providerId="ADAL" clId="{17973100-4CBA-4053-8638-3FE0809890F7}" dt="2022-01-06T22:59:03.374" v="79" actId="1076"/>
          <ac:spMkLst>
            <pc:docMk/>
            <pc:sldMk cId="645408024" sldId="256"/>
            <ac:spMk id="2" creationId="{C396E9FB-960D-4BEB-86E1-BF476FA832A8}"/>
          </ac:spMkLst>
        </pc:spChg>
        <pc:spChg chg="mod">
          <ac:chgData name="Orel Tsioni" userId="a8de7865-fae6-434d-be7a-d941dd9a0b30" providerId="ADAL" clId="{17973100-4CBA-4053-8638-3FE0809890F7}" dt="2022-01-07T10:08:14.993" v="2768" actId="1076"/>
          <ac:spMkLst>
            <pc:docMk/>
            <pc:sldMk cId="645408024" sldId="256"/>
            <ac:spMk id="7" creationId="{A5411FEE-CC74-4EB9-A411-0CE30D61ECA1}"/>
          </ac:spMkLst>
        </pc:spChg>
        <pc:spChg chg="del mod">
          <ac:chgData name="Orel Tsioni" userId="a8de7865-fae6-434d-be7a-d941dd9a0b30" providerId="ADAL" clId="{17973100-4CBA-4053-8638-3FE0809890F7}" dt="2022-01-06T23:03:26.821" v="142"/>
          <ac:spMkLst>
            <pc:docMk/>
            <pc:sldMk cId="645408024" sldId="256"/>
            <ac:spMk id="10" creationId="{F3821C13-E13F-4FD2-B401-CE7530855C29}"/>
          </ac:spMkLst>
        </pc:spChg>
        <pc:spChg chg="add del">
          <ac:chgData name="Orel Tsioni" userId="a8de7865-fae6-434d-be7a-d941dd9a0b30" providerId="ADAL" clId="{17973100-4CBA-4053-8638-3FE0809890F7}" dt="2022-01-06T22:58:47.105" v="71" actId="26606"/>
          <ac:spMkLst>
            <pc:docMk/>
            <pc:sldMk cId="645408024" sldId="256"/>
            <ac:spMk id="14" creationId="{665DBBEF-238B-476B-96AB-8AAC3224ECEA}"/>
          </ac:spMkLst>
        </pc:spChg>
        <pc:spChg chg="add del">
          <ac:chgData name="Orel Tsioni" userId="a8de7865-fae6-434d-be7a-d941dd9a0b30" providerId="ADAL" clId="{17973100-4CBA-4053-8638-3FE0809890F7}" dt="2022-01-06T22:58:47.105" v="71" actId="26606"/>
          <ac:spMkLst>
            <pc:docMk/>
            <pc:sldMk cId="645408024" sldId="256"/>
            <ac:spMk id="16" creationId="{3FCFB1DE-0B7E-48CC-BA90-B2AB0889F9D6}"/>
          </ac:spMkLst>
        </pc:spChg>
        <pc:spChg chg="add del">
          <ac:chgData name="Orel Tsioni" userId="a8de7865-fae6-434d-be7a-d941dd9a0b30" providerId="ADAL" clId="{17973100-4CBA-4053-8638-3FE0809890F7}" dt="2022-01-06T22:57:41.956" v="38" actId="26606"/>
          <ac:spMkLst>
            <pc:docMk/>
            <pc:sldMk cId="645408024" sldId="256"/>
            <ac:spMk id="21" creationId="{1DB7C82F-AB7E-4F0C-B829-FA1B9C415180}"/>
          </ac:spMkLst>
        </pc:spChg>
        <pc:spChg chg="add del">
          <ac:chgData name="Orel Tsioni" userId="a8de7865-fae6-434d-be7a-d941dd9a0b30" providerId="ADAL" clId="{17973100-4CBA-4053-8638-3FE0809890F7}" dt="2022-01-06T22:58:02.181" v="48" actId="26606"/>
          <ac:spMkLst>
            <pc:docMk/>
            <pc:sldMk cId="645408024" sldId="256"/>
            <ac:spMk id="22" creationId="{BCC55ACC-A2F6-403C-A3A4-D59B3734D45F}"/>
          </ac:spMkLst>
        </pc:spChg>
        <pc:spChg chg="add del">
          <ac:chgData name="Orel Tsioni" userId="a8de7865-fae6-434d-be7a-d941dd9a0b30" providerId="ADAL" clId="{17973100-4CBA-4053-8638-3FE0809890F7}" dt="2022-01-06T22:57:43.496" v="40" actId="26606"/>
          <ac:spMkLst>
            <pc:docMk/>
            <pc:sldMk cId="645408024" sldId="256"/>
            <ac:spMk id="23" creationId="{240E5BD2-4019-4012-A1AA-628900E659E9}"/>
          </ac:spMkLst>
        </pc:spChg>
        <pc:spChg chg="add del">
          <ac:chgData name="Orel Tsioni" userId="a8de7865-fae6-434d-be7a-d941dd9a0b30" providerId="ADAL" clId="{17973100-4CBA-4053-8638-3FE0809890F7}" dt="2022-01-06T22:57:43.496" v="40" actId="26606"/>
          <ac:spMkLst>
            <pc:docMk/>
            <pc:sldMk cId="645408024" sldId="256"/>
            <ac:spMk id="24" creationId="{D928DD85-BB99-450D-A702-2683E0296282}"/>
          </ac:spMkLst>
        </pc:spChg>
        <pc:spChg chg="add del">
          <ac:chgData name="Orel Tsioni" userId="a8de7865-fae6-434d-be7a-d941dd9a0b30" providerId="ADAL" clId="{17973100-4CBA-4053-8638-3FE0809890F7}" dt="2022-01-06T22:57:50.077" v="46" actId="26606"/>
          <ac:spMkLst>
            <pc:docMk/>
            <pc:sldMk cId="645408024" sldId="256"/>
            <ac:spMk id="25" creationId="{70B66945-4967-4040-926D-DCA44313CDAB}"/>
          </ac:spMkLst>
        </pc:spChg>
        <pc:spChg chg="add del">
          <ac:chgData name="Orel Tsioni" userId="a8de7865-fae6-434d-be7a-d941dd9a0b30" providerId="ADAL" clId="{17973100-4CBA-4053-8638-3FE0809890F7}" dt="2022-01-06T22:57:44.623" v="42" actId="26606"/>
          <ac:spMkLst>
            <pc:docMk/>
            <pc:sldMk cId="645408024" sldId="256"/>
            <ac:spMk id="26" creationId="{9B7AD9F6-8CE7-4299-8FC6-328F4DCD3FF9}"/>
          </ac:spMkLst>
        </pc:spChg>
        <pc:spChg chg="add del">
          <ac:chgData name="Orel Tsioni" userId="a8de7865-fae6-434d-be7a-d941dd9a0b30" providerId="ADAL" clId="{17973100-4CBA-4053-8638-3FE0809890F7}" dt="2022-01-06T22:57:44.623" v="42" actId="26606"/>
          <ac:spMkLst>
            <pc:docMk/>
            <pc:sldMk cId="645408024" sldId="256"/>
            <ac:spMk id="27" creationId="{F49775AF-8896-43EE-92C6-83497D6DC56F}"/>
          </ac:spMkLst>
        </pc:spChg>
        <pc:spChg chg="add del">
          <ac:chgData name="Orel Tsioni" userId="a8de7865-fae6-434d-be7a-d941dd9a0b30" providerId="ADAL" clId="{17973100-4CBA-4053-8638-3FE0809890F7}" dt="2022-01-06T22:57:45.894" v="44" actId="26606"/>
          <ac:spMkLst>
            <pc:docMk/>
            <pc:sldMk cId="645408024" sldId="256"/>
            <ac:spMk id="29" creationId="{17CDB40A-75BB-4498-A20B-59C3984A3A94}"/>
          </ac:spMkLst>
        </pc:spChg>
        <pc:spChg chg="add del">
          <ac:chgData name="Orel Tsioni" userId="a8de7865-fae6-434d-be7a-d941dd9a0b30" providerId="ADAL" clId="{17973100-4CBA-4053-8638-3FE0809890F7}" dt="2022-01-06T22:58:16.664" v="50" actId="26606"/>
          <ac:spMkLst>
            <pc:docMk/>
            <pc:sldMk cId="645408024" sldId="256"/>
            <ac:spMk id="30" creationId="{73FCC02D-7F2B-49D7-859A-8C9CA4C5E424}"/>
          </ac:spMkLst>
        </pc:spChg>
        <pc:spChg chg="add del">
          <ac:chgData name="Orel Tsioni" userId="a8de7865-fae6-434d-be7a-d941dd9a0b30" providerId="ADAL" clId="{17973100-4CBA-4053-8638-3FE0809890F7}" dt="2022-01-06T22:57:50.077" v="46" actId="26606"/>
          <ac:spMkLst>
            <pc:docMk/>
            <pc:sldMk cId="645408024" sldId="256"/>
            <ac:spMk id="31" creationId="{C0B27210-D0CA-4654-B3E3-9ABB4F178EA1}"/>
          </ac:spMkLst>
        </pc:spChg>
        <pc:spChg chg="add del">
          <ac:chgData name="Orel Tsioni" userId="a8de7865-fae6-434d-be7a-d941dd9a0b30" providerId="ADAL" clId="{17973100-4CBA-4053-8638-3FE0809890F7}" dt="2022-01-06T22:57:50.077" v="46" actId="26606"/>
          <ac:spMkLst>
            <pc:docMk/>
            <pc:sldMk cId="645408024" sldId="256"/>
            <ac:spMk id="32" creationId="{1DB7C82F-AB7E-4F0C-B829-FA1B9C415180}"/>
          </ac:spMkLst>
        </pc:spChg>
        <pc:spChg chg="add del">
          <ac:chgData name="Orel Tsioni" userId="a8de7865-fae6-434d-be7a-d941dd9a0b30" providerId="ADAL" clId="{17973100-4CBA-4053-8638-3FE0809890F7}" dt="2022-01-06T22:58:24.955" v="52" actId="26606"/>
          <ac:spMkLst>
            <pc:docMk/>
            <pc:sldMk cId="645408024" sldId="256"/>
            <ac:spMk id="41" creationId="{BCC55ACC-A2F6-403C-A3A4-D59B3734D45F}"/>
          </ac:spMkLst>
        </pc:spChg>
        <pc:spChg chg="add del">
          <ac:chgData name="Orel Tsioni" userId="a8de7865-fae6-434d-be7a-d941dd9a0b30" providerId="ADAL" clId="{17973100-4CBA-4053-8638-3FE0809890F7}" dt="2022-01-06T22:58:28.326" v="54" actId="26606"/>
          <ac:spMkLst>
            <pc:docMk/>
            <pc:sldMk cId="645408024" sldId="256"/>
            <ac:spMk id="43" creationId="{A061BA2E-A388-41C5-B73A-B0FEB6B1029D}"/>
          </ac:spMkLst>
        </pc:spChg>
        <pc:spChg chg="add del">
          <ac:chgData name="Orel Tsioni" userId="a8de7865-fae6-434d-be7a-d941dd9a0b30" providerId="ADAL" clId="{17973100-4CBA-4053-8638-3FE0809890F7}" dt="2022-01-06T22:58:28.326" v="54" actId="26606"/>
          <ac:spMkLst>
            <pc:docMk/>
            <pc:sldMk cId="645408024" sldId="256"/>
            <ac:spMk id="45" creationId="{76E192A2-3ED3-4081-8A86-A22B5114178F}"/>
          </ac:spMkLst>
        </pc:spChg>
        <pc:spChg chg="add del">
          <ac:chgData name="Orel Tsioni" userId="a8de7865-fae6-434d-be7a-d941dd9a0b30" providerId="ADAL" clId="{17973100-4CBA-4053-8638-3FE0809890F7}" dt="2022-01-06T22:58:28.326" v="54" actId="26606"/>
          <ac:spMkLst>
            <pc:docMk/>
            <pc:sldMk cId="645408024" sldId="256"/>
            <ac:spMk id="46" creationId="{79F40191-0F44-4FD1-82CC-ACB507C14BE6}"/>
          </ac:spMkLst>
        </pc:spChg>
        <pc:spChg chg="add del">
          <ac:chgData name="Orel Tsioni" userId="a8de7865-fae6-434d-be7a-d941dd9a0b30" providerId="ADAL" clId="{17973100-4CBA-4053-8638-3FE0809890F7}" dt="2022-01-06T22:58:30.744" v="56" actId="26606"/>
          <ac:spMkLst>
            <pc:docMk/>
            <pc:sldMk cId="645408024" sldId="256"/>
            <ac:spMk id="48" creationId="{A8CCCB6D-5162-4AAE-A5E3-3AC55410DBCE}"/>
          </ac:spMkLst>
        </pc:spChg>
        <pc:spChg chg="add del">
          <ac:chgData name="Orel Tsioni" userId="a8de7865-fae6-434d-be7a-d941dd9a0b30" providerId="ADAL" clId="{17973100-4CBA-4053-8638-3FE0809890F7}" dt="2022-01-06T22:58:30.744" v="56" actId="26606"/>
          <ac:spMkLst>
            <pc:docMk/>
            <pc:sldMk cId="645408024" sldId="256"/>
            <ac:spMk id="49" creationId="{0BCD8C04-CC7B-40EF-82EB-E9821F79BB86}"/>
          </ac:spMkLst>
        </pc:spChg>
        <pc:spChg chg="add del">
          <ac:chgData name="Orel Tsioni" userId="a8de7865-fae6-434d-be7a-d941dd9a0b30" providerId="ADAL" clId="{17973100-4CBA-4053-8638-3FE0809890F7}" dt="2022-01-06T22:58:32.167" v="58" actId="26606"/>
          <ac:spMkLst>
            <pc:docMk/>
            <pc:sldMk cId="645408024" sldId="256"/>
            <ac:spMk id="52" creationId="{BCC55ACC-A2F6-403C-A3A4-D59B3734D45F}"/>
          </ac:spMkLst>
        </pc:spChg>
        <pc:spChg chg="add del">
          <ac:chgData name="Orel Tsioni" userId="a8de7865-fae6-434d-be7a-d941dd9a0b30" providerId="ADAL" clId="{17973100-4CBA-4053-8638-3FE0809890F7}" dt="2022-01-06T22:58:33.083" v="60" actId="26606"/>
          <ac:spMkLst>
            <pc:docMk/>
            <pc:sldMk cId="645408024" sldId="256"/>
            <ac:spMk id="54" creationId="{6F40FBDA-CEB1-40F0-9AB9-BD9C402D70FE}"/>
          </ac:spMkLst>
        </pc:spChg>
        <pc:spChg chg="add del">
          <ac:chgData name="Orel Tsioni" userId="a8de7865-fae6-434d-be7a-d941dd9a0b30" providerId="ADAL" clId="{17973100-4CBA-4053-8638-3FE0809890F7}" dt="2022-01-06T22:58:33.083" v="60" actId="26606"/>
          <ac:spMkLst>
            <pc:docMk/>
            <pc:sldMk cId="645408024" sldId="256"/>
            <ac:spMk id="55" creationId="{0344D4FE-ABEF-4230-9E4E-AD5782FC78AC}"/>
          </ac:spMkLst>
        </pc:spChg>
        <pc:spChg chg="add del">
          <ac:chgData name="Orel Tsioni" userId="a8de7865-fae6-434d-be7a-d941dd9a0b30" providerId="ADAL" clId="{17973100-4CBA-4053-8638-3FE0809890F7}" dt="2022-01-06T22:58:33.083" v="60" actId="26606"/>
          <ac:spMkLst>
            <pc:docMk/>
            <pc:sldMk cId="645408024" sldId="256"/>
            <ac:spMk id="56" creationId="{9325F979-D3F9-4926-81B7-7ACCB31A501B}"/>
          </ac:spMkLst>
        </pc:spChg>
        <pc:spChg chg="add del">
          <ac:chgData name="Orel Tsioni" userId="a8de7865-fae6-434d-be7a-d941dd9a0b30" providerId="ADAL" clId="{17973100-4CBA-4053-8638-3FE0809890F7}" dt="2022-01-06T22:58:34.878" v="62" actId="26606"/>
          <ac:spMkLst>
            <pc:docMk/>
            <pc:sldMk cId="645408024" sldId="256"/>
            <ac:spMk id="58" creationId="{657F69E0-C4B0-4BEC-A689-4F8D877F05D4}"/>
          </ac:spMkLst>
        </pc:spChg>
        <pc:spChg chg="add del">
          <ac:chgData name="Orel Tsioni" userId="a8de7865-fae6-434d-be7a-d941dd9a0b30" providerId="ADAL" clId="{17973100-4CBA-4053-8638-3FE0809890F7}" dt="2022-01-06T22:58:34.878" v="62" actId="26606"/>
          <ac:spMkLst>
            <pc:docMk/>
            <pc:sldMk cId="645408024" sldId="256"/>
            <ac:spMk id="59" creationId="{9F6380B4-6A1C-481E-8408-B4E6C75B9B81}"/>
          </ac:spMkLst>
        </pc:spChg>
        <pc:spChg chg="add del">
          <ac:chgData name="Orel Tsioni" userId="a8de7865-fae6-434d-be7a-d941dd9a0b30" providerId="ADAL" clId="{17973100-4CBA-4053-8638-3FE0809890F7}" dt="2022-01-06T22:58:39.208" v="64" actId="26606"/>
          <ac:spMkLst>
            <pc:docMk/>
            <pc:sldMk cId="645408024" sldId="256"/>
            <ac:spMk id="61" creationId="{5EB73228-F09B-409F-9EC1-7E853C4F5B43}"/>
          </ac:spMkLst>
        </pc:spChg>
        <pc:spChg chg="add del">
          <ac:chgData name="Orel Tsioni" userId="a8de7865-fae6-434d-be7a-d941dd9a0b30" providerId="ADAL" clId="{17973100-4CBA-4053-8638-3FE0809890F7}" dt="2022-01-06T22:58:39.208" v="64" actId="26606"/>
          <ac:spMkLst>
            <pc:docMk/>
            <pc:sldMk cId="645408024" sldId="256"/>
            <ac:spMk id="62" creationId="{3150A4AE-7BE7-480D-BD8C-3951E6479910}"/>
          </ac:spMkLst>
        </pc:spChg>
        <pc:spChg chg="add del">
          <ac:chgData name="Orel Tsioni" userId="a8de7865-fae6-434d-be7a-d941dd9a0b30" providerId="ADAL" clId="{17973100-4CBA-4053-8638-3FE0809890F7}" dt="2022-01-06T22:58:42.400" v="66" actId="26606"/>
          <ac:spMkLst>
            <pc:docMk/>
            <pc:sldMk cId="645408024" sldId="256"/>
            <ac:spMk id="64" creationId="{C0B27210-D0CA-4654-B3E3-9ABB4F178EA1}"/>
          </ac:spMkLst>
        </pc:spChg>
        <pc:spChg chg="add del">
          <ac:chgData name="Orel Tsioni" userId="a8de7865-fae6-434d-be7a-d941dd9a0b30" providerId="ADAL" clId="{17973100-4CBA-4053-8638-3FE0809890F7}" dt="2022-01-06T22:58:42.400" v="66" actId="26606"/>
          <ac:spMkLst>
            <pc:docMk/>
            <pc:sldMk cId="645408024" sldId="256"/>
            <ac:spMk id="65" creationId="{1DB7C82F-AB7E-4F0C-B829-FA1B9C415180}"/>
          </ac:spMkLst>
        </pc:spChg>
        <pc:spChg chg="add del">
          <ac:chgData name="Orel Tsioni" userId="a8de7865-fae6-434d-be7a-d941dd9a0b30" providerId="ADAL" clId="{17973100-4CBA-4053-8638-3FE0809890F7}" dt="2022-01-06T22:58:42.400" v="66" actId="26606"/>
          <ac:spMkLst>
            <pc:docMk/>
            <pc:sldMk cId="645408024" sldId="256"/>
            <ac:spMk id="66" creationId="{70B66945-4967-4040-926D-DCA44313CDAB}"/>
          </ac:spMkLst>
        </pc:spChg>
        <pc:spChg chg="add del">
          <ac:chgData name="Orel Tsioni" userId="a8de7865-fae6-434d-be7a-d941dd9a0b30" providerId="ADAL" clId="{17973100-4CBA-4053-8638-3FE0809890F7}" dt="2022-01-06T22:58:43.086" v="68" actId="26606"/>
          <ac:spMkLst>
            <pc:docMk/>
            <pc:sldMk cId="645408024" sldId="256"/>
            <ac:spMk id="68" creationId="{73FCC02D-7F2B-49D7-859A-8C9CA4C5E424}"/>
          </ac:spMkLst>
        </pc:spChg>
        <pc:spChg chg="add del">
          <ac:chgData name="Orel Tsioni" userId="a8de7865-fae6-434d-be7a-d941dd9a0b30" providerId="ADAL" clId="{17973100-4CBA-4053-8638-3FE0809890F7}" dt="2022-01-06T22:58:47.017" v="70" actId="26606"/>
          <ac:spMkLst>
            <pc:docMk/>
            <pc:sldMk cId="645408024" sldId="256"/>
            <ac:spMk id="77" creationId="{BCC55ACC-A2F6-403C-A3A4-D59B3734D45F}"/>
          </ac:spMkLst>
        </pc:spChg>
        <pc:spChg chg="add">
          <ac:chgData name="Orel Tsioni" userId="a8de7865-fae6-434d-be7a-d941dd9a0b30" providerId="ADAL" clId="{17973100-4CBA-4053-8638-3FE0809890F7}" dt="2022-01-06T22:58:47.105" v="71" actId="26606"/>
          <ac:spMkLst>
            <pc:docMk/>
            <pc:sldMk cId="645408024" sldId="256"/>
            <ac:spMk id="79" creationId="{73FCC02D-7F2B-49D7-859A-8C9CA4C5E424}"/>
          </ac:spMkLst>
        </pc:spChg>
        <pc:grpChg chg="add del">
          <ac:chgData name="Orel Tsioni" userId="a8de7865-fae6-434d-be7a-d941dd9a0b30" providerId="ADAL" clId="{17973100-4CBA-4053-8638-3FE0809890F7}" dt="2022-01-06T22:58:16.664" v="50" actId="26606"/>
          <ac:grpSpMkLst>
            <pc:docMk/>
            <pc:sldMk cId="645408024" sldId="256"/>
            <ac:grpSpMk id="34" creationId="{083B64E8-D4C5-4299-B6FF-7274DEDF0DE6}"/>
          </ac:grpSpMkLst>
        </pc:grpChg>
        <pc:grpChg chg="add del">
          <ac:chgData name="Orel Tsioni" userId="a8de7865-fae6-434d-be7a-d941dd9a0b30" providerId="ADAL" clId="{17973100-4CBA-4053-8638-3FE0809890F7}" dt="2022-01-06T22:58:43.086" v="68" actId="26606"/>
          <ac:grpSpMkLst>
            <pc:docMk/>
            <pc:sldMk cId="645408024" sldId="256"/>
            <ac:grpSpMk id="70" creationId="{083B64E8-D4C5-4299-B6FF-7274DEDF0DE6}"/>
          </ac:grpSpMkLst>
        </pc:grpChg>
        <pc:grpChg chg="add">
          <ac:chgData name="Orel Tsioni" userId="a8de7865-fae6-434d-be7a-d941dd9a0b30" providerId="ADAL" clId="{17973100-4CBA-4053-8638-3FE0809890F7}" dt="2022-01-06T22:58:47.105" v="71" actId="26606"/>
          <ac:grpSpMkLst>
            <pc:docMk/>
            <pc:sldMk cId="645408024" sldId="256"/>
            <ac:grpSpMk id="81" creationId="{083B64E8-D4C5-4299-B6FF-7274DEDF0DE6}"/>
          </ac:grpSpMkLst>
        </pc:grpChg>
        <pc:picChg chg="add del">
          <ac:chgData name="Orel Tsioni" userId="a8de7865-fae6-434d-be7a-d941dd9a0b30" providerId="ADAL" clId="{17973100-4CBA-4053-8638-3FE0809890F7}" dt="2022-01-06T22:51:28.501" v="2" actId="21"/>
          <ac:picMkLst>
            <pc:docMk/>
            <pc:sldMk cId="645408024" sldId="256"/>
            <ac:picMk id="9" creationId="{F590BE4E-EF1C-468B-8F97-1070FC083232}"/>
          </ac:picMkLst>
        </pc:picChg>
        <pc:picChg chg="add del">
          <ac:chgData name="Orel Tsioni" userId="a8de7865-fae6-434d-be7a-d941dd9a0b30" providerId="ADAL" clId="{17973100-4CBA-4053-8638-3FE0809890F7}" dt="2022-01-06T22:58:02.181" v="48" actId="26606"/>
          <ac:picMkLst>
            <pc:docMk/>
            <pc:sldMk cId="645408024" sldId="256"/>
            <ac:picMk id="18" creationId="{0F39B8C7-9574-49ED-BBAD-0360D509373F}"/>
          </ac:picMkLst>
        </pc:picChg>
        <pc:picChg chg="add del">
          <ac:chgData name="Orel Tsioni" userId="a8de7865-fae6-434d-be7a-d941dd9a0b30" providerId="ADAL" clId="{17973100-4CBA-4053-8638-3FE0809890F7}" dt="2022-01-06T22:58:16.664" v="50" actId="26606"/>
          <ac:picMkLst>
            <pc:docMk/>
            <pc:sldMk cId="645408024" sldId="256"/>
            <ac:picMk id="33" creationId="{DF5C9AF6-8453-4AEA-899B-84256BCC6A5D}"/>
          </ac:picMkLst>
        </pc:picChg>
        <pc:picChg chg="add del">
          <ac:chgData name="Orel Tsioni" userId="a8de7865-fae6-434d-be7a-d941dd9a0b30" providerId="ADAL" clId="{17973100-4CBA-4053-8638-3FE0809890F7}" dt="2022-01-06T22:58:24.955" v="52" actId="26606"/>
          <ac:picMkLst>
            <pc:docMk/>
            <pc:sldMk cId="645408024" sldId="256"/>
            <ac:picMk id="40" creationId="{0F39B8C7-9574-49ED-BBAD-0360D509373F}"/>
          </ac:picMkLst>
        </pc:picChg>
        <pc:picChg chg="add del">
          <ac:chgData name="Orel Tsioni" userId="a8de7865-fae6-434d-be7a-d941dd9a0b30" providerId="ADAL" clId="{17973100-4CBA-4053-8638-3FE0809890F7}" dt="2022-01-06T22:58:28.326" v="54" actId="26606"/>
          <ac:picMkLst>
            <pc:docMk/>
            <pc:sldMk cId="645408024" sldId="256"/>
            <ac:picMk id="44" creationId="{5965630E-73FB-45A1-90F0-8970C9D8C88E}"/>
          </ac:picMkLst>
        </pc:picChg>
        <pc:picChg chg="add del">
          <ac:chgData name="Orel Tsioni" userId="a8de7865-fae6-434d-be7a-d941dd9a0b30" providerId="ADAL" clId="{17973100-4CBA-4053-8638-3FE0809890F7}" dt="2022-01-06T22:58:30.744" v="56" actId="26606"/>
          <ac:picMkLst>
            <pc:docMk/>
            <pc:sldMk cId="645408024" sldId="256"/>
            <ac:picMk id="50" creationId="{68AFC628-09AE-43E9-92C3-5BF9BF0E8438}"/>
          </ac:picMkLst>
        </pc:picChg>
        <pc:picChg chg="add del">
          <ac:chgData name="Orel Tsioni" userId="a8de7865-fae6-434d-be7a-d941dd9a0b30" providerId="ADAL" clId="{17973100-4CBA-4053-8638-3FE0809890F7}" dt="2022-01-06T22:58:43.086" v="68" actId="26606"/>
          <ac:picMkLst>
            <pc:docMk/>
            <pc:sldMk cId="645408024" sldId="256"/>
            <ac:picMk id="69" creationId="{DF5C9AF6-8453-4AEA-899B-84256BCC6A5D}"/>
          </ac:picMkLst>
        </pc:picChg>
        <pc:picChg chg="add del">
          <ac:chgData name="Orel Tsioni" userId="a8de7865-fae6-434d-be7a-d941dd9a0b30" providerId="ADAL" clId="{17973100-4CBA-4053-8638-3FE0809890F7}" dt="2022-01-06T22:58:47.017" v="70" actId="26606"/>
          <ac:picMkLst>
            <pc:docMk/>
            <pc:sldMk cId="645408024" sldId="256"/>
            <ac:picMk id="76" creationId="{0F39B8C7-9574-49ED-BBAD-0360D509373F}"/>
          </ac:picMkLst>
        </pc:picChg>
        <pc:picChg chg="add mod">
          <ac:chgData name="Orel Tsioni" userId="a8de7865-fae6-434d-be7a-d941dd9a0b30" providerId="ADAL" clId="{17973100-4CBA-4053-8638-3FE0809890F7}" dt="2022-01-06T23:03:46.535" v="145" actId="1076"/>
          <ac:picMkLst>
            <pc:docMk/>
            <pc:sldMk cId="645408024" sldId="256"/>
            <ac:picMk id="80" creationId="{DF5C9AF6-8453-4AEA-899B-84256BCC6A5D}"/>
          </ac:picMkLst>
        </pc:picChg>
      </pc:sldChg>
      <pc:sldChg chg="addSp delSp modSp del mod setBg modNotesTx">
        <pc:chgData name="Orel Tsioni" userId="a8de7865-fae6-434d-be7a-d941dd9a0b30" providerId="ADAL" clId="{17973100-4CBA-4053-8638-3FE0809890F7}" dt="2022-01-07T16:44:11.682" v="5587" actId="2696"/>
        <pc:sldMkLst>
          <pc:docMk/>
          <pc:sldMk cId="3250307056" sldId="257"/>
        </pc:sldMkLst>
        <pc:spChg chg="mod">
          <ac:chgData name="Orel Tsioni" userId="a8de7865-fae6-434d-be7a-d941dd9a0b30" providerId="ADAL" clId="{17973100-4CBA-4053-8638-3FE0809890F7}" dt="2022-01-07T00:28:44.190" v="2488" actId="14100"/>
          <ac:spMkLst>
            <pc:docMk/>
            <pc:sldMk cId="3250307056" sldId="257"/>
            <ac:spMk id="2" creationId="{FD800230-2005-4FA2-94F5-D9C23188CAD5}"/>
          </ac:spMkLst>
        </pc:spChg>
        <pc:spChg chg="mod">
          <ac:chgData name="Orel Tsioni" userId="a8de7865-fae6-434d-be7a-d941dd9a0b30" providerId="ADAL" clId="{17973100-4CBA-4053-8638-3FE0809890F7}" dt="2022-01-07T16:41:53.166" v="5538" actId="20577"/>
          <ac:spMkLst>
            <pc:docMk/>
            <pc:sldMk cId="3250307056" sldId="257"/>
            <ac:spMk id="3" creationId="{7D12C6E8-1FC5-4E53-A7CF-54BCF37F618D}"/>
          </ac:spMkLst>
        </pc:spChg>
        <pc:spChg chg="mod ord">
          <ac:chgData name="Orel Tsioni" userId="a8de7865-fae6-434d-be7a-d941dd9a0b30" providerId="ADAL" clId="{17973100-4CBA-4053-8638-3FE0809890F7}" dt="2022-01-07T00:08:12.354" v="2163" actId="26606"/>
          <ac:spMkLst>
            <pc:docMk/>
            <pc:sldMk cId="3250307056" sldId="257"/>
            <ac:spMk id="4" creationId="{D6B58C7B-87BA-4E21-A5B3-AB82A8B2A8CE}"/>
          </ac:spMkLst>
        </pc:spChg>
        <pc:spChg chg="add mod">
          <ac:chgData name="Orel Tsioni" userId="a8de7865-fae6-434d-be7a-d941dd9a0b30" providerId="ADAL" clId="{17973100-4CBA-4053-8638-3FE0809890F7}" dt="2022-01-07T00:27:36.541" v="2467" actId="1076"/>
          <ac:spMkLst>
            <pc:docMk/>
            <pc:sldMk cId="3250307056" sldId="257"/>
            <ac:spMk id="13" creationId="{876FCC39-D519-4213-B18E-B0510DA72915}"/>
          </ac:spMkLst>
        </pc:spChg>
        <pc:spChg chg="add">
          <ac:chgData name="Orel Tsioni" userId="a8de7865-fae6-434d-be7a-d941dd9a0b30" providerId="ADAL" clId="{17973100-4CBA-4053-8638-3FE0809890F7}" dt="2022-01-07T00:08:12.354" v="2163" actId="26606"/>
          <ac:spMkLst>
            <pc:docMk/>
            <pc:sldMk cId="3250307056" sldId="257"/>
            <ac:spMk id="73" creationId="{5E39A796-BE83-48B1-B33F-35C4A32AAB57}"/>
          </ac:spMkLst>
        </pc:spChg>
        <pc:spChg chg="add">
          <ac:chgData name="Orel Tsioni" userId="a8de7865-fae6-434d-be7a-d941dd9a0b30" providerId="ADAL" clId="{17973100-4CBA-4053-8638-3FE0809890F7}" dt="2022-01-07T00:08:12.354" v="2163" actId="26606"/>
          <ac:spMkLst>
            <pc:docMk/>
            <pc:sldMk cId="3250307056" sldId="257"/>
            <ac:spMk id="75" creationId="{72F84B47-E267-4194-8194-831DB7B5547F}"/>
          </ac:spMkLst>
        </pc:spChg>
        <pc:picChg chg="del">
          <ac:chgData name="Orel Tsioni" userId="a8de7865-fae6-434d-be7a-d941dd9a0b30" providerId="ADAL" clId="{17973100-4CBA-4053-8638-3FE0809890F7}" dt="2022-01-07T00:06:43.788" v="2140" actId="478"/>
          <ac:picMkLst>
            <pc:docMk/>
            <pc:sldMk cId="3250307056" sldId="257"/>
            <ac:picMk id="5" creationId="{332CD601-6AE3-46E7-B444-15B47B686F36}"/>
          </ac:picMkLst>
        </pc:picChg>
        <pc:picChg chg="add del mod">
          <ac:chgData name="Orel Tsioni" userId="a8de7865-fae6-434d-be7a-d941dd9a0b30" providerId="ADAL" clId="{17973100-4CBA-4053-8638-3FE0809890F7}" dt="2022-01-06T23:52:33.669" v="1505" actId="21"/>
          <ac:picMkLst>
            <pc:docMk/>
            <pc:sldMk cId="3250307056" sldId="257"/>
            <ac:picMk id="6" creationId="{7F8F248C-F6A7-45D1-BA38-FE966F1514DE}"/>
          </ac:picMkLst>
        </pc:picChg>
        <pc:picChg chg="add del mod">
          <ac:chgData name="Orel Tsioni" userId="a8de7865-fae6-434d-be7a-d941dd9a0b30" providerId="ADAL" clId="{17973100-4CBA-4053-8638-3FE0809890F7}" dt="2022-01-07T16:42:29.723" v="5545" actId="21"/>
          <ac:picMkLst>
            <pc:docMk/>
            <pc:sldMk cId="3250307056" sldId="257"/>
            <ac:picMk id="11" creationId="{436E3FDB-9BC0-4A1C-A71C-3D75606DB6F7}"/>
          </ac:picMkLst>
        </pc:picChg>
        <pc:picChg chg="add del mod">
          <ac:chgData name="Orel Tsioni" userId="a8de7865-fae6-434d-be7a-d941dd9a0b30" providerId="ADAL" clId="{17973100-4CBA-4053-8638-3FE0809890F7}" dt="2022-01-07T00:07:57.182" v="2154"/>
          <ac:picMkLst>
            <pc:docMk/>
            <pc:sldMk cId="3250307056" sldId="257"/>
            <ac:picMk id="1026" creationId="{69770274-FFDD-4846-AEDB-41676D881232}"/>
          </ac:picMkLst>
        </pc:picChg>
        <pc:picChg chg="add del mod">
          <ac:chgData name="Orel Tsioni" userId="a8de7865-fae6-434d-be7a-d941dd9a0b30" providerId="ADAL" clId="{17973100-4CBA-4053-8638-3FE0809890F7}" dt="2022-01-07T00:26:38.605" v="2455" actId="478"/>
          <ac:picMkLst>
            <pc:docMk/>
            <pc:sldMk cId="3250307056" sldId="257"/>
            <ac:picMk id="1028" creationId="{B6E1CE55-EA35-4E5C-83D8-6314FB61B4A7}"/>
          </ac:picMkLst>
        </pc:picChg>
      </pc:sldChg>
      <pc:sldChg chg="addSp delSp modSp mod ord setBg modNotesTx">
        <pc:chgData name="Orel Tsioni" userId="a8de7865-fae6-434d-be7a-d941dd9a0b30" providerId="ADAL" clId="{17973100-4CBA-4053-8638-3FE0809890F7}" dt="2022-01-07T16:24:49.422" v="5077" actId="1076"/>
        <pc:sldMkLst>
          <pc:docMk/>
          <pc:sldMk cId="1426608871" sldId="258"/>
        </pc:sldMkLst>
        <pc:spChg chg="mod ord">
          <ac:chgData name="Orel Tsioni" userId="a8de7865-fae6-434d-be7a-d941dd9a0b30" providerId="ADAL" clId="{17973100-4CBA-4053-8638-3FE0809890F7}" dt="2022-01-07T16:24:44.744" v="5075" actId="26606"/>
          <ac:spMkLst>
            <pc:docMk/>
            <pc:sldMk cId="1426608871" sldId="258"/>
            <ac:spMk id="2" creationId="{81031574-6792-49E2-BD31-A53A41231425}"/>
          </ac:spMkLst>
        </pc:spChg>
        <pc:spChg chg="mod ord">
          <ac:chgData name="Orel Tsioni" userId="a8de7865-fae6-434d-be7a-d941dd9a0b30" providerId="ADAL" clId="{17973100-4CBA-4053-8638-3FE0809890F7}" dt="2022-01-07T16:24:44.744" v="5075" actId="26606"/>
          <ac:spMkLst>
            <pc:docMk/>
            <pc:sldMk cId="1426608871" sldId="258"/>
            <ac:spMk id="3" creationId="{7D12C6E8-1FC5-4E53-A7CF-54BCF37F618D}"/>
          </ac:spMkLst>
        </pc:spChg>
        <pc:spChg chg="mod">
          <ac:chgData name="Orel Tsioni" userId="a8de7865-fae6-434d-be7a-d941dd9a0b30" providerId="ADAL" clId="{17973100-4CBA-4053-8638-3FE0809890F7}" dt="2022-01-07T16:24:44.744" v="5075" actId="26606"/>
          <ac:spMkLst>
            <pc:docMk/>
            <pc:sldMk cId="1426608871" sldId="258"/>
            <ac:spMk id="6" creationId="{F9386A50-B2C5-49A0-8347-FA61D02CF61E}"/>
          </ac:spMkLst>
        </pc:spChg>
        <pc:spChg chg="add del mod">
          <ac:chgData name="Orel Tsioni" userId="a8de7865-fae6-434d-be7a-d941dd9a0b30" providerId="ADAL" clId="{17973100-4CBA-4053-8638-3FE0809890F7}" dt="2022-01-07T15:45:10.090" v="2994" actId="22"/>
          <ac:spMkLst>
            <pc:docMk/>
            <pc:sldMk cId="1426608871" sldId="258"/>
            <ac:spMk id="7" creationId="{45E439DE-6B20-4E02-BE32-D280C653CD71}"/>
          </ac:spMkLst>
        </pc:spChg>
        <pc:spChg chg="add del">
          <ac:chgData name="Orel Tsioni" userId="a8de7865-fae6-434d-be7a-d941dd9a0b30" providerId="ADAL" clId="{17973100-4CBA-4053-8638-3FE0809890F7}" dt="2022-01-07T16:24:35.376" v="5068" actId="26606"/>
          <ac:spMkLst>
            <pc:docMk/>
            <pc:sldMk cId="1426608871" sldId="258"/>
            <ac:spMk id="11" creationId="{2B566528-1B12-4246-9431-5C2D7D081168}"/>
          </ac:spMkLst>
        </pc:spChg>
        <pc:spChg chg="add del">
          <ac:chgData name="Orel Tsioni" userId="a8de7865-fae6-434d-be7a-d941dd9a0b30" providerId="ADAL" clId="{17973100-4CBA-4053-8638-3FE0809890F7}" dt="2022-01-07T16:24:36.529" v="5070" actId="26606"/>
          <ac:spMkLst>
            <pc:docMk/>
            <pc:sldMk cId="1426608871" sldId="258"/>
            <ac:spMk id="21" creationId="{2B97F24A-32CE-4C1C-A50D-3016B394DCFB}"/>
          </ac:spMkLst>
        </pc:spChg>
        <pc:spChg chg="add del">
          <ac:chgData name="Orel Tsioni" userId="a8de7865-fae6-434d-be7a-d941dd9a0b30" providerId="ADAL" clId="{17973100-4CBA-4053-8638-3FE0809890F7}" dt="2022-01-07T16:24:36.529" v="5070" actId="26606"/>
          <ac:spMkLst>
            <pc:docMk/>
            <pc:sldMk cId="1426608871" sldId="258"/>
            <ac:spMk id="22" creationId="{CD8B4F24-440B-49E9-B85D-733523DC064B}"/>
          </ac:spMkLst>
        </pc:spChg>
        <pc:spChg chg="add del">
          <ac:chgData name="Orel Tsioni" userId="a8de7865-fae6-434d-be7a-d941dd9a0b30" providerId="ADAL" clId="{17973100-4CBA-4053-8638-3FE0809890F7}" dt="2022-01-07T16:24:41.198" v="5072" actId="26606"/>
          <ac:spMkLst>
            <pc:docMk/>
            <pc:sldMk cId="1426608871" sldId="258"/>
            <ac:spMk id="24" creationId="{FF9B822F-893E-44C8-963C-64F50ACECBB2}"/>
          </ac:spMkLst>
        </pc:spChg>
        <pc:spChg chg="add del">
          <ac:chgData name="Orel Tsioni" userId="a8de7865-fae6-434d-be7a-d941dd9a0b30" providerId="ADAL" clId="{17973100-4CBA-4053-8638-3FE0809890F7}" dt="2022-01-07T16:24:41.198" v="5072" actId="26606"/>
          <ac:spMkLst>
            <pc:docMk/>
            <pc:sldMk cId="1426608871" sldId="258"/>
            <ac:spMk id="25" creationId="{EBF87945-A001-489F-9D9B-7D9435F0B9CA}"/>
          </ac:spMkLst>
        </pc:spChg>
        <pc:spChg chg="add del">
          <ac:chgData name="Orel Tsioni" userId="a8de7865-fae6-434d-be7a-d941dd9a0b30" providerId="ADAL" clId="{17973100-4CBA-4053-8638-3FE0809890F7}" dt="2022-01-07T16:24:44.715" v="5074" actId="26606"/>
          <ac:spMkLst>
            <pc:docMk/>
            <pc:sldMk cId="1426608871" sldId="258"/>
            <ac:spMk id="27" creationId="{CEB41C5C-0F34-4DDA-9D7C-5E717F35F60C}"/>
          </ac:spMkLst>
        </pc:spChg>
        <pc:spChg chg="add">
          <ac:chgData name="Orel Tsioni" userId="a8de7865-fae6-434d-be7a-d941dd9a0b30" providerId="ADAL" clId="{17973100-4CBA-4053-8638-3FE0809890F7}" dt="2022-01-07T16:24:44.744" v="5075" actId="26606"/>
          <ac:spMkLst>
            <pc:docMk/>
            <pc:sldMk cId="1426608871" sldId="258"/>
            <ac:spMk id="30" creationId="{2B566528-1B12-4246-9431-5C2D7D081168}"/>
          </ac:spMkLst>
        </pc:spChg>
        <pc:grpChg chg="add del">
          <ac:chgData name="Orel Tsioni" userId="a8de7865-fae6-434d-be7a-d941dd9a0b30" providerId="ADAL" clId="{17973100-4CBA-4053-8638-3FE0809890F7}" dt="2022-01-07T16:24:35.376" v="5068" actId="26606"/>
          <ac:grpSpMkLst>
            <pc:docMk/>
            <pc:sldMk cId="1426608871" sldId="258"/>
            <ac:grpSpMk id="13" creationId="{828A5161-06F1-46CF-8AD7-844680A59E13}"/>
          </ac:grpSpMkLst>
        </pc:grpChg>
        <pc:grpChg chg="add del">
          <ac:chgData name="Orel Tsioni" userId="a8de7865-fae6-434d-be7a-d941dd9a0b30" providerId="ADAL" clId="{17973100-4CBA-4053-8638-3FE0809890F7}" dt="2022-01-07T16:24:35.376" v="5068" actId="26606"/>
          <ac:grpSpMkLst>
            <pc:docMk/>
            <pc:sldMk cId="1426608871" sldId="258"/>
            <ac:grpSpMk id="17" creationId="{5995D10D-E9C9-47DB-AE7E-801FEF38F5C9}"/>
          </ac:grpSpMkLst>
        </pc:grpChg>
        <pc:grpChg chg="add">
          <ac:chgData name="Orel Tsioni" userId="a8de7865-fae6-434d-be7a-d941dd9a0b30" providerId="ADAL" clId="{17973100-4CBA-4053-8638-3FE0809890F7}" dt="2022-01-07T16:24:44.744" v="5075" actId="26606"/>
          <ac:grpSpMkLst>
            <pc:docMk/>
            <pc:sldMk cId="1426608871" sldId="258"/>
            <ac:grpSpMk id="31" creationId="{828A5161-06F1-46CF-8AD7-844680A59E13}"/>
          </ac:grpSpMkLst>
        </pc:grpChg>
        <pc:grpChg chg="add">
          <ac:chgData name="Orel Tsioni" userId="a8de7865-fae6-434d-be7a-d941dd9a0b30" providerId="ADAL" clId="{17973100-4CBA-4053-8638-3FE0809890F7}" dt="2022-01-07T16:24:44.744" v="5075" actId="26606"/>
          <ac:grpSpMkLst>
            <pc:docMk/>
            <pc:sldMk cId="1426608871" sldId="258"/>
            <ac:grpSpMk id="32" creationId="{5995D10D-E9C9-47DB-AE7E-801FEF38F5C9}"/>
          </ac:grpSpMkLst>
        </pc:grpChg>
        <pc:picChg chg="add mod">
          <ac:chgData name="Orel Tsioni" userId="a8de7865-fae6-434d-be7a-d941dd9a0b30" providerId="ADAL" clId="{17973100-4CBA-4053-8638-3FE0809890F7}" dt="2022-01-07T16:24:49.422" v="5077" actId="1076"/>
          <ac:picMkLst>
            <pc:docMk/>
            <pc:sldMk cId="1426608871" sldId="258"/>
            <ac:picMk id="5" creationId="{0218A630-82E9-432E-BF4B-3D8E13C136D0}"/>
          </ac:picMkLst>
        </pc:picChg>
        <pc:picChg chg="add del mod">
          <ac:chgData name="Orel Tsioni" userId="a8de7865-fae6-434d-be7a-d941dd9a0b30" providerId="ADAL" clId="{17973100-4CBA-4053-8638-3FE0809890F7}" dt="2022-01-07T15:36:02.336" v="2803" actId="21"/>
          <ac:picMkLst>
            <pc:docMk/>
            <pc:sldMk cId="1426608871" sldId="258"/>
            <ac:picMk id="7" creationId="{2B36EB57-5CDE-40E5-9FA0-2E0E1B62B196}"/>
          </ac:picMkLst>
        </pc:picChg>
        <pc:cxnChg chg="add del">
          <ac:chgData name="Orel Tsioni" userId="a8de7865-fae6-434d-be7a-d941dd9a0b30" providerId="ADAL" clId="{17973100-4CBA-4053-8638-3FE0809890F7}" dt="2022-01-07T16:24:44.715" v="5074" actId="26606"/>
          <ac:cxnSpMkLst>
            <pc:docMk/>
            <pc:sldMk cId="1426608871" sldId="258"/>
            <ac:cxnSpMk id="28" creationId="{57E1E5E6-F385-4E9C-B201-BA5BDE5CAD52}"/>
          </ac:cxnSpMkLst>
        </pc:cxnChg>
      </pc:sldChg>
      <pc:sldChg chg="delSp modSp del ord">
        <pc:chgData name="Orel Tsioni" userId="a8de7865-fae6-434d-be7a-d941dd9a0b30" providerId="ADAL" clId="{17973100-4CBA-4053-8638-3FE0809890F7}" dt="2022-01-06T23:47:36.404" v="1449" actId="47"/>
        <pc:sldMkLst>
          <pc:docMk/>
          <pc:sldMk cId="2827763266" sldId="259"/>
        </pc:sldMkLst>
        <pc:picChg chg="del mod">
          <ac:chgData name="Orel Tsioni" userId="a8de7865-fae6-434d-be7a-d941dd9a0b30" providerId="ADAL" clId="{17973100-4CBA-4053-8638-3FE0809890F7}" dt="2022-01-06T23:47:06.604" v="1444" actId="21"/>
          <ac:picMkLst>
            <pc:docMk/>
            <pc:sldMk cId="2827763266" sldId="259"/>
            <ac:picMk id="2050" creationId="{7ECC5D41-3B74-4492-B330-01B6AD6D4B2E}"/>
          </ac:picMkLst>
        </pc:picChg>
      </pc:sldChg>
      <pc:sldChg chg="modSp del mod">
        <pc:chgData name="Orel Tsioni" userId="a8de7865-fae6-434d-be7a-d941dd9a0b30" providerId="ADAL" clId="{17973100-4CBA-4053-8638-3FE0809890F7}" dt="2022-01-07T16:44:48.494" v="5591" actId="2696"/>
        <pc:sldMkLst>
          <pc:docMk/>
          <pc:sldMk cId="962383308" sldId="260"/>
        </pc:sldMkLst>
        <pc:spChg chg="mod">
          <ac:chgData name="Orel Tsioni" userId="a8de7865-fae6-434d-be7a-d941dd9a0b30" providerId="ADAL" clId="{17973100-4CBA-4053-8638-3FE0809890F7}" dt="2022-01-07T16:44:32.344" v="5588" actId="21"/>
          <ac:spMkLst>
            <pc:docMk/>
            <pc:sldMk cId="962383308" sldId="260"/>
            <ac:spMk id="3" creationId="{B97A0ADB-633C-4AFB-B36E-96E0EA48647F}"/>
          </ac:spMkLst>
        </pc:spChg>
        <pc:graphicFrameChg chg="modGraphic">
          <ac:chgData name="Orel Tsioni" userId="a8de7865-fae6-434d-be7a-d941dd9a0b30" providerId="ADAL" clId="{17973100-4CBA-4053-8638-3FE0809890F7}" dt="2022-01-07T16:44:37.392" v="5590" actId="20577"/>
          <ac:graphicFrameMkLst>
            <pc:docMk/>
            <pc:sldMk cId="962383308" sldId="260"/>
            <ac:graphicFrameMk id="4" creationId="{FDA6CD38-2E41-4CFC-B68F-D4787C457307}"/>
          </ac:graphicFrameMkLst>
        </pc:graphicFrameChg>
      </pc:sldChg>
      <pc:sldChg chg="addSp delSp modSp mod">
        <pc:chgData name="Orel Tsioni" userId="a8de7865-fae6-434d-be7a-d941dd9a0b30" providerId="ADAL" clId="{17973100-4CBA-4053-8638-3FE0809890F7}" dt="2022-01-07T00:26:54.188" v="2456" actId="21"/>
        <pc:sldMkLst>
          <pc:docMk/>
          <pc:sldMk cId="4171890279" sldId="261"/>
        </pc:sldMkLst>
        <pc:picChg chg="add del mod">
          <ac:chgData name="Orel Tsioni" userId="a8de7865-fae6-434d-be7a-d941dd9a0b30" providerId="ADAL" clId="{17973100-4CBA-4053-8638-3FE0809890F7}" dt="2022-01-07T00:26:54.188" v="2456" actId="21"/>
          <ac:picMkLst>
            <pc:docMk/>
            <pc:sldMk cId="4171890279" sldId="261"/>
            <ac:picMk id="5" creationId="{DE46201D-13EF-48B9-914A-6F2EE7034ED6}"/>
          </ac:picMkLst>
        </pc:picChg>
      </pc:sldChg>
      <pc:sldChg chg="addSp delSp modSp mod setBg">
        <pc:chgData name="Orel Tsioni" userId="a8de7865-fae6-434d-be7a-d941dd9a0b30" providerId="ADAL" clId="{17973100-4CBA-4053-8638-3FE0809890F7}" dt="2022-01-07T20:49:59.581" v="5709" actId="20577"/>
        <pc:sldMkLst>
          <pc:docMk/>
          <pc:sldMk cId="323370390" sldId="263"/>
        </pc:sldMkLst>
        <pc:spChg chg="mod">
          <ac:chgData name="Orel Tsioni" userId="a8de7865-fae6-434d-be7a-d941dd9a0b30" providerId="ADAL" clId="{17973100-4CBA-4053-8638-3FE0809890F7}" dt="2022-01-07T20:46:48.368" v="5634" actId="26606"/>
          <ac:spMkLst>
            <pc:docMk/>
            <pc:sldMk cId="323370390" sldId="263"/>
            <ac:spMk id="2" creationId="{AA05E9B7-BC59-4AAE-9451-A314DBD663F6}"/>
          </ac:spMkLst>
        </pc:spChg>
        <pc:spChg chg="add del mod">
          <ac:chgData name="Orel Tsioni" userId="a8de7865-fae6-434d-be7a-d941dd9a0b30" providerId="ADAL" clId="{17973100-4CBA-4053-8638-3FE0809890F7}" dt="2022-01-07T16:25:40.829" v="5104" actId="26606"/>
          <ac:spMkLst>
            <pc:docMk/>
            <pc:sldMk cId="323370390" sldId="263"/>
            <ac:spMk id="3" creationId="{A80BD70B-09BC-48FF-B7EA-CBEB1CCB4A8B}"/>
          </ac:spMkLst>
        </pc:spChg>
        <pc:spChg chg="mod">
          <ac:chgData name="Orel Tsioni" userId="a8de7865-fae6-434d-be7a-d941dd9a0b30" providerId="ADAL" clId="{17973100-4CBA-4053-8638-3FE0809890F7}" dt="2022-01-07T20:46:48.368" v="5634" actId="26606"/>
          <ac:spMkLst>
            <pc:docMk/>
            <pc:sldMk cId="323370390" sldId="263"/>
            <ac:spMk id="4" creationId="{0E03B779-7183-48E5-A902-C226CAAB9F3F}"/>
          </ac:spMkLst>
        </pc:spChg>
        <pc:spChg chg="del mod">
          <ac:chgData name="Orel Tsioni" userId="a8de7865-fae6-434d-be7a-d941dd9a0b30" providerId="ADAL" clId="{17973100-4CBA-4053-8638-3FE0809890F7}" dt="2022-01-06T23:20:59.252" v="1166" actId="478"/>
          <ac:spMkLst>
            <pc:docMk/>
            <pc:sldMk cId="323370390" sldId="263"/>
            <ac:spMk id="5" creationId="{51E5DE4E-2B36-437E-9140-B00BA389D11F}"/>
          </ac:spMkLst>
        </pc:spChg>
        <pc:spChg chg="add del">
          <ac:chgData name="Orel Tsioni" userId="a8de7865-fae6-434d-be7a-d941dd9a0b30" providerId="ADAL" clId="{17973100-4CBA-4053-8638-3FE0809890F7}" dt="2022-01-07T16:25:10.998" v="5085" actId="26606"/>
          <ac:spMkLst>
            <pc:docMk/>
            <pc:sldMk cId="323370390" sldId="263"/>
            <ac:spMk id="9" creationId="{46D6306C-ED4F-4AAE-B4A5-EEA6AFAD726E}"/>
          </ac:spMkLst>
        </pc:spChg>
        <pc:spChg chg="add del">
          <ac:chgData name="Orel Tsioni" userId="a8de7865-fae6-434d-be7a-d941dd9a0b30" providerId="ADAL" clId="{17973100-4CBA-4053-8638-3FE0809890F7}" dt="2022-01-07T16:25:07.502" v="5079" actId="26606"/>
          <ac:spMkLst>
            <pc:docMk/>
            <pc:sldMk cId="323370390" sldId="263"/>
            <ac:spMk id="11" creationId="{2B566528-1B12-4246-9431-5C2D7D081168}"/>
          </ac:spMkLst>
        </pc:spChg>
        <pc:spChg chg="add del">
          <ac:chgData name="Orel Tsioni" userId="a8de7865-fae6-434d-be7a-d941dd9a0b30" providerId="ADAL" clId="{17973100-4CBA-4053-8638-3FE0809890F7}" dt="2022-01-07T16:25:10.998" v="5085" actId="26606"/>
          <ac:spMkLst>
            <pc:docMk/>
            <pc:sldMk cId="323370390" sldId="263"/>
            <ac:spMk id="12" creationId="{0EC5361D-F897-4856-B945-0455A365EB24}"/>
          </ac:spMkLst>
        </pc:spChg>
        <pc:spChg chg="add del">
          <ac:chgData name="Orel Tsioni" userId="a8de7865-fae6-434d-be7a-d941dd9a0b30" providerId="ADAL" clId="{17973100-4CBA-4053-8638-3FE0809890F7}" dt="2022-01-07T16:25:10.998" v="5085" actId="26606"/>
          <ac:spMkLst>
            <pc:docMk/>
            <pc:sldMk cId="323370390" sldId="263"/>
            <ac:spMk id="14" creationId="{4508C0C5-2268-42B5-B3C8-4D0899E05F8C}"/>
          </ac:spMkLst>
        </pc:spChg>
        <pc:spChg chg="add del">
          <ac:chgData name="Orel Tsioni" userId="a8de7865-fae6-434d-be7a-d941dd9a0b30" providerId="ADAL" clId="{17973100-4CBA-4053-8638-3FE0809890F7}" dt="2022-01-07T16:25:10.998" v="5085" actId="26606"/>
          <ac:spMkLst>
            <pc:docMk/>
            <pc:sldMk cId="323370390" sldId="263"/>
            <ac:spMk id="15" creationId="{141ACBDB-38F8-4B34-8183-BD95B4E55A62}"/>
          </ac:spMkLst>
        </pc:spChg>
        <pc:spChg chg="add del">
          <ac:chgData name="Orel Tsioni" userId="a8de7865-fae6-434d-be7a-d941dd9a0b30" providerId="ADAL" clId="{17973100-4CBA-4053-8638-3FE0809890F7}" dt="2022-01-07T16:25:10.998" v="5085" actId="26606"/>
          <ac:spMkLst>
            <pc:docMk/>
            <pc:sldMk cId="323370390" sldId="263"/>
            <ac:spMk id="16" creationId="{DE00DB52-3455-4E2F-867B-A6D0516E175B}"/>
          </ac:spMkLst>
        </pc:spChg>
        <pc:spChg chg="add del">
          <ac:chgData name="Orel Tsioni" userId="a8de7865-fae6-434d-be7a-d941dd9a0b30" providerId="ADAL" clId="{17973100-4CBA-4053-8638-3FE0809890F7}" dt="2022-01-07T16:25:10.998" v="5085" actId="26606"/>
          <ac:spMkLst>
            <pc:docMk/>
            <pc:sldMk cId="323370390" sldId="263"/>
            <ac:spMk id="18" creationId="{3512E083-F550-46AF-8490-767ECFD00CB7}"/>
          </ac:spMkLst>
        </pc:spChg>
        <pc:spChg chg="add del">
          <ac:chgData name="Orel Tsioni" userId="a8de7865-fae6-434d-be7a-d941dd9a0b30" providerId="ADAL" clId="{17973100-4CBA-4053-8638-3FE0809890F7}" dt="2022-01-07T16:25:10.998" v="5085" actId="26606"/>
          <ac:spMkLst>
            <pc:docMk/>
            <pc:sldMk cId="323370390" sldId="263"/>
            <ac:spMk id="19" creationId="{9E914C83-E0D8-4953-92D5-169D28CB43AE}"/>
          </ac:spMkLst>
        </pc:spChg>
        <pc:spChg chg="add del">
          <ac:chgData name="Orel Tsioni" userId="a8de7865-fae6-434d-be7a-d941dd9a0b30" providerId="ADAL" clId="{17973100-4CBA-4053-8638-3FE0809890F7}" dt="2022-01-07T16:25:08.412" v="5081" actId="26606"/>
          <ac:spMkLst>
            <pc:docMk/>
            <pc:sldMk cId="323370390" sldId="263"/>
            <ac:spMk id="21" creationId="{2B566528-1B12-4246-9431-5C2D7D081168}"/>
          </ac:spMkLst>
        </pc:spChg>
        <pc:spChg chg="add del">
          <ac:chgData name="Orel Tsioni" userId="a8de7865-fae6-434d-be7a-d941dd9a0b30" providerId="ADAL" clId="{17973100-4CBA-4053-8638-3FE0809890F7}" dt="2022-01-07T16:25:14.696" v="5089" actId="26606"/>
          <ac:spMkLst>
            <pc:docMk/>
            <pc:sldMk cId="323370390" sldId="263"/>
            <ac:spMk id="27" creationId="{3A5B4632-C963-4296-86F0-79AA9EA5AE98}"/>
          </ac:spMkLst>
        </pc:spChg>
        <pc:spChg chg="add del">
          <ac:chgData name="Orel Tsioni" userId="a8de7865-fae6-434d-be7a-d941dd9a0b30" providerId="ADAL" clId="{17973100-4CBA-4053-8638-3FE0809890F7}" dt="2022-01-07T16:25:16.877" v="5091" actId="26606"/>
          <ac:spMkLst>
            <pc:docMk/>
            <pc:sldMk cId="323370390" sldId="263"/>
            <ac:spMk id="30" creationId="{A80BD70B-09BC-48FF-B7EA-CBEB1CCB4A8B}"/>
          </ac:spMkLst>
        </pc:spChg>
        <pc:spChg chg="add del">
          <ac:chgData name="Orel Tsioni" userId="a8de7865-fae6-434d-be7a-d941dd9a0b30" providerId="ADAL" clId="{17973100-4CBA-4053-8638-3FE0809890F7}" dt="2022-01-07T16:25:16.877" v="5091" actId="26606"/>
          <ac:spMkLst>
            <pc:docMk/>
            <pc:sldMk cId="323370390" sldId="263"/>
            <ac:spMk id="31" creationId="{59A309A7-1751-4ABE-A3C1-EEC40366AD89}"/>
          </ac:spMkLst>
        </pc:spChg>
        <pc:spChg chg="add del">
          <ac:chgData name="Orel Tsioni" userId="a8de7865-fae6-434d-be7a-d941dd9a0b30" providerId="ADAL" clId="{17973100-4CBA-4053-8638-3FE0809890F7}" dt="2022-01-07T16:25:16.877" v="5091" actId="26606"/>
          <ac:spMkLst>
            <pc:docMk/>
            <pc:sldMk cId="323370390" sldId="263"/>
            <ac:spMk id="32" creationId="{967D8EB6-EAE1-4F9C-B398-83321E287204}"/>
          </ac:spMkLst>
        </pc:spChg>
        <pc:spChg chg="add del">
          <ac:chgData name="Orel Tsioni" userId="a8de7865-fae6-434d-be7a-d941dd9a0b30" providerId="ADAL" clId="{17973100-4CBA-4053-8638-3FE0809890F7}" dt="2022-01-07T16:25:18.010" v="5093" actId="26606"/>
          <ac:spMkLst>
            <pc:docMk/>
            <pc:sldMk cId="323370390" sldId="263"/>
            <ac:spMk id="35" creationId="{5DD103AA-7536-490B-973F-73CA63A7ED09}"/>
          </ac:spMkLst>
        </pc:spChg>
        <pc:spChg chg="add del">
          <ac:chgData name="Orel Tsioni" userId="a8de7865-fae6-434d-be7a-d941dd9a0b30" providerId="ADAL" clId="{17973100-4CBA-4053-8638-3FE0809890F7}" dt="2022-01-07T16:25:18.010" v="5093" actId="26606"/>
          <ac:spMkLst>
            <pc:docMk/>
            <pc:sldMk cId="323370390" sldId="263"/>
            <ac:spMk id="37" creationId="{A80BD70B-09BC-48FF-B7EA-CBEB1CCB4A8B}"/>
          </ac:spMkLst>
        </pc:spChg>
        <pc:spChg chg="add del">
          <ac:chgData name="Orel Tsioni" userId="a8de7865-fae6-434d-be7a-d941dd9a0b30" providerId="ADAL" clId="{17973100-4CBA-4053-8638-3FE0809890F7}" dt="2022-01-07T16:25:18.700" v="5095" actId="26606"/>
          <ac:spMkLst>
            <pc:docMk/>
            <pc:sldMk cId="323370390" sldId="263"/>
            <ac:spMk id="39" creationId="{5DD103AA-7536-490B-973F-73CA63A7ED09}"/>
          </ac:spMkLst>
        </pc:spChg>
        <pc:spChg chg="add del">
          <ac:chgData name="Orel Tsioni" userId="a8de7865-fae6-434d-be7a-d941dd9a0b30" providerId="ADAL" clId="{17973100-4CBA-4053-8638-3FE0809890F7}" dt="2022-01-07T16:25:18.700" v="5095" actId="26606"/>
          <ac:spMkLst>
            <pc:docMk/>
            <pc:sldMk cId="323370390" sldId="263"/>
            <ac:spMk id="41" creationId="{A80BD70B-09BC-48FF-B7EA-CBEB1CCB4A8B}"/>
          </ac:spMkLst>
        </pc:spChg>
        <pc:spChg chg="add del">
          <ac:chgData name="Orel Tsioni" userId="a8de7865-fae6-434d-be7a-d941dd9a0b30" providerId="ADAL" clId="{17973100-4CBA-4053-8638-3FE0809890F7}" dt="2022-01-07T16:25:29.754" v="5099" actId="26606"/>
          <ac:spMkLst>
            <pc:docMk/>
            <pc:sldMk cId="323370390" sldId="263"/>
            <ac:spMk id="45" creationId="{2B566528-1B12-4246-9431-5C2D7D081168}"/>
          </ac:spMkLst>
        </pc:spChg>
        <pc:spChg chg="add del">
          <ac:chgData name="Orel Tsioni" userId="a8de7865-fae6-434d-be7a-d941dd9a0b30" providerId="ADAL" clId="{17973100-4CBA-4053-8638-3FE0809890F7}" dt="2022-01-07T16:25:29.754" v="5099" actId="26606"/>
          <ac:spMkLst>
            <pc:docMk/>
            <pc:sldMk cId="323370390" sldId="263"/>
            <ac:spMk id="46" creationId="{A80BD70B-09BC-48FF-B7EA-CBEB1CCB4A8B}"/>
          </ac:spMkLst>
        </pc:spChg>
        <pc:spChg chg="add del">
          <ac:chgData name="Orel Tsioni" userId="a8de7865-fae6-434d-be7a-d941dd9a0b30" providerId="ADAL" clId="{17973100-4CBA-4053-8638-3FE0809890F7}" dt="2022-01-07T16:25:32.890" v="5101" actId="26606"/>
          <ac:spMkLst>
            <pc:docMk/>
            <pc:sldMk cId="323370390" sldId="263"/>
            <ac:spMk id="55" creationId="{2B566528-1B12-4246-9431-5C2D7D081168}"/>
          </ac:spMkLst>
        </pc:spChg>
        <pc:spChg chg="add del">
          <ac:chgData name="Orel Tsioni" userId="a8de7865-fae6-434d-be7a-d941dd9a0b30" providerId="ADAL" clId="{17973100-4CBA-4053-8638-3FE0809890F7}" dt="2022-01-07T16:25:32.890" v="5101" actId="26606"/>
          <ac:spMkLst>
            <pc:docMk/>
            <pc:sldMk cId="323370390" sldId="263"/>
            <ac:spMk id="56" creationId="{A80BD70B-09BC-48FF-B7EA-CBEB1CCB4A8B}"/>
          </ac:spMkLst>
        </pc:spChg>
        <pc:spChg chg="add del mod">
          <ac:chgData name="Orel Tsioni" userId="a8de7865-fae6-434d-be7a-d941dd9a0b30" providerId="ADAL" clId="{17973100-4CBA-4053-8638-3FE0809890F7}" dt="2022-01-07T20:49:59.581" v="5709" actId="20577"/>
          <ac:spMkLst>
            <pc:docMk/>
            <pc:sldMk cId="323370390" sldId="263"/>
            <ac:spMk id="67" creationId="{A80BD70B-09BC-48FF-B7EA-CBEB1CCB4A8B}"/>
          </ac:spMkLst>
        </pc:spChg>
        <pc:spChg chg="add del">
          <ac:chgData name="Orel Tsioni" userId="a8de7865-fae6-434d-be7a-d941dd9a0b30" providerId="ADAL" clId="{17973100-4CBA-4053-8638-3FE0809890F7}" dt="2022-01-07T20:46:48.368" v="5634" actId="26606"/>
          <ac:spMkLst>
            <pc:docMk/>
            <pc:sldMk cId="323370390" sldId="263"/>
            <ac:spMk id="74" creationId="{86C7B4A1-154A-4DF0-AC46-F88D75A2E0FD}"/>
          </ac:spMkLst>
        </pc:spChg>
        <pc:spChg chg="add del">
          <ac:chgData name="Orel Tsioni" userId="a8de7865-fae6-434d-be7a-d941dd9a0b30" providerId="ADAL" clId="{17973100-4CBA-4053-8638-3FE0809890F7}" dt="2022-01-07T20:46:48.368" v="5634" actId="26606"/>
          <ac:spMkLst>
            <pc:docMk/>
            <pc:sldMk cId="323370390" sldId="263"/>
            <ac:spMk id="81" creationId="{B50AB553-2A96-4A92-96F2-93548E096954}"/>
          </ac:spMkLst>
        </pc:spChg>
        <pc:grpChg chg="add del">
          <ac:chgData name="Orel Tsioni" userId="a8de7865-fae6-434d-be7a-d941dd9a0b30" providerId="ADAL" clId="{17973100-4CBA-4053-8638-3FE0809890F7}" dt="2022-01-07T16:25:07.502" v="5079" actId="26606"/>
          <ac:grpSpMkLst>
            <pc:docMk/>
            <pc:sldMk cId="323370390" sldId="263"/>
            <ac:grpSpMk id="13" creationId="{828A5161-06F1-46CF-8AD7-844680A59E13}"/>
          </ac:grpSpMkLst>
        </pc:grpChg>
        <pc:grpChg chg="add del">
          <ac:chgData name="Orel Tsioni" userId="a8de7865-fae6-434d-be7a-d941dd9a0b30" providerId="ADAL" clId="{17973100-4CBA-4053-8638-3FE0809890F7}" dt="2022-01-07T16:25:07.502" v="5079" actId="26606"/>
          <ac:grpSpMkLst>
            <pc:docMk/>
            <pc:sldMk cId="323370390" sldId="263"/>
            <ac:grpSpMk id="17" creationId="{5995D10D-E9C9-47DB-AE7E-801FEF38F5C9}"/>
          </ac:grpSpMkLst>
        </pc:grpChg>
        <pc:grpChg chg="add del">
          <ac:chgData name="Orel Tsioni" userId="a8de7865-fae6-434d-be7a-d941dd9a0b30" providerId="ADAL" clId="{17973100-4CBA-4053-8638-3FE0809890F7}" dt="2022-01-07T16:25:08.412" v="5081" actId="26606"/>
          <ac:grpSpMkLst>
            <pc:docMk/>
            <pc:sldMk cId="323370390" sldId="263"/>
            <ac:grpSpMk id="22" creationId="{828A5161-06F1-46CF-8AD7-844680A59E13}"/>
          </ac:grpSpMkLst>
        </pc:grpChg>
        <pc:grpChg chg="add del">
          <ac:chgData name="Orel Tsioni" userId="a8de7865-fae6-434d-be7a-d941dd9a0b30" providerId="ADAL" clId="{17973100-4CBA-4053-8638-3FE0809890F7}" dt="2022-01-07T16:25:08.412" v="5081" actId="26606"/>
          <ac:grpSpMkLst>
            <pc:docMk/>
            <pc:sldMk cId="323370390" sldId="263"/>
            <ac:grpSpMk id="26" creationId="{5995D10D-E9C9-47DB-AE7E-801FEF38F5C9}"/>
          </ac:grpSpMkLst>
        </pc:grpChg>
        <pc:grpChg chg="add del">
          <ac:chgData name="Orel Tsioni" userId="a8de7865-fae6-434d-be7a-d941dd9a0b30" providerId="ADAL" clId="{17973100-4CBA-4053-8638-3FE0809890F7}" dt="2022-01-07T16:25:29.754" v="5099" actId="26606"/>
          <ac:grpSpMkLst>
            <pc:docMk/>
            <pc:sldMk cId="323370390" sldId="263"/>
            <ac:grpSpMk id="47" creationId="{828A5161-06F1-46CF-8AD7-844680A59E13}"/>
          </ac:grpSpMkLst>
        </pc:grpChg>
        <pc:grpChg chg="add del">
          <ac:chgData name="Orel Tsioni" userId="a8de7865-fae6-434d-be7a-d941dd9a0b30" providerId="ADAL" clId="{17973100-4CBA-4053-8638-3FE0809890F7}" dt="2022-01-07T16:25:29.754" v="5099" actId="26606"/>
          <ac:grpSpMkLst>
            <pc:docMk/>
            <pc:sldMk cId="323370390" sldId="263"/>
            <ac:grpSpMk id="51" creationId="{5995D10D-E9C9-47DB-AE7E-801FEF38F5C9}"/>
          </ac:grpSpMkLst>
        </pc:grpChg>
        <pc:grpChg chg="add del">
          <ac:chgData name="Orel Tsioni" userId="a8de7865-fae6-434d-be7a-d941dd9a0b30" providerId="ADAL" clId="{17973100-4CBA-4053-8638-3FE0809890F7}" dt="2022-01-07T16:25:32.890" v="5101" actId="26606"/>
          <ac:grpSpMkLst>
            <pc:docMk/>
            <pc:sldMk cId="323370390" sldId="263"/>
            <ac:grpSpMk id="57" creationId="{828A5161-06F1-46CF-8AD7-844680A59E13}"/>
          </ac:grpSpMkLst>
        </pc:grpChg>
        <pc:grpChg chg="add del">
          <ac:chgData name="Orel Tsioni" userId="a8de7865-fae6-434d-be7a-d941dd9a0b30" providerId="ADAL" clId="{17973100-4CBA-4053-8638-3FE0809890F7}" dt="2022-01-07T16:25:32.890" v="5101" actId="26606"/>
          <ac:grpSpMkLst>
            <pc:docMk/>
            <pc:sldMk cId="323370390" sldId="263"/>
            <ac:grpSpMk id="61" creationId="{5995D10D-E9C9-47DB-AE7E-801FEF38F5C9}"/>
          </ac:grpSpMkLst>
        </pc:grpChg>
        <pc:graphicFrameChg chg="add del">
          <ac:chgData name="Orel Tsioni" userId="a8de7865-fae6-434d-be7a-d941dd9a0b30" providerId="ADAL" clId="{17973100-4CBA-4053-8638-3FE0809890F7}" dt="2022-01-07T16:25:14.696" v="5089" actId="26606"/>
          <ac:graphicFrameMkLst>
            <pc:docMk/>
            <pc:sldMk cId="323370390" sldId="263"/>
            <ac:graphicFrameMk id="28" creationId="{C3E7CBAD-1D1D-4DB8-B389-31BAAD24DEC6}"/>
          </ac:graphicFrameMkLst>
        </pc:graphicFrameChg>
        <pc:graphicFrameChg chg="add del">
          <ac:chgData name="Orel Tsioni" userId="a8de7865-fae6-434d-be7a-d941dd9a0b30" providerId="ADAL" clId="{17973100-4CBA-4053-8638-3FE0809890F7}" dt="2022-01-07T16:25:27.029" v="5097" actId="26606"/>
          <ac:graphicFrameMkLst>
            <pc:docMk/>
            <pc:sldMk cId="323370390" sldId="263"/>
            <ac:graphicFrameMk id="43" creationId="{A122243D-02F2-4348-B54B-08965136EDA2}"/>
          </ac:graphicFrameMkLst>
        </pc:graphicFrameChg>
        <pc:graphicFrameChg chg="add del">
          <ac:chgData name="Orel Tsioni" userId="a8de7865-fae6-434d-be7a-d941dd9a0b30" providerId="ADAL" clId="{17973100-4CBA-4053-8638-3FE0809890F7}" dt="2022-01-07T16:25:40.806" v="5103" actId="26606"/>
          <ac:graphicFrameMkLst>
            <pc:docMk/>
            <pc:sldMk cId="323370390" sldId="263"/>
            <ac:graphicFrameMk id="65" creationId="{47A71FD0-508A-4260-9392-AD172D6F2C91}"/>
          </ac:graphicFrameMkLst>
        </pc:graphicFrameChg>
        <pc:graphicFrameChg chg="add del mod ord modGraphic">
          <ac:chgData name="Orel Tsioni" userId="a8de7865-fae6-434d-be7a-d941dd9a0b30" providerId="ADAL" clId="{17973100-4CBA-4053-8638-3FE0809890F7}" dt="2022-01-07T20:46:48.793" v="5636" actId="26606"/>
          <ac:graphicFrameMkLst>
            <pc:docMk/>
            <pc:sldMk cId="323370390" sldId="263"/>
            <ac:graphicFrameMk id="76" creationId="{24730B26-615F-4B0B-BB8A-2B397C8C31F4}"/>
          </ac:graphicFrameMkLst>
        </pc:graphicFrameChg>
        <pc:picChg chg="add del">
          <ac:chgData name="Orel Tsioni" userId="a8de7865-fae6-434d-be7a-d941dd9a0b30" providerId="ADAL" clId="{17973100-4CBA-4053-8638-3FE0809890F7}" dt="2022-01-07T16:25:09.920" v="5083" actId="26606"/>
          <ac:picMkLst>
            <pc:docMk/>
            <pc:sldMk cId="323370390" sldId="263"/>
            <ac:picMk id="6" creationId="{78421929-AB6A-4549-845D-C04F21ADF3D3}"/>
          </ac:picMkLst>
        </pc:picChg>
        <pc:picChg chg="add del">
          <ac:chgData name="Orel Tsioni" userId="a8de7865-fae6-434d-be7a-d941dd9a0b30" providerId="ADAL" clId="{17973100-4CBA-4053-8638-3FE0809890F7}" dt="2022-01-07T16:25:07.502" v="5079" actId="26606"/>
          <ac:picMkLst>
            <pc:docMk/>
            <pc:sldMk cId="323370390" sldId="263"/>
            <ac:picMk id="8" creationId="{51F447D3-02A9-42DB-8A96-315FC6431836}"/>
          </ac:picMkLst>
        </pc:picChg>
        <pc:picChg chg="add del">
          <ac:chgData name="Orel Tsioni" userId="a8de7865-fae6-434d-be7a-d941dd9a0b30" providerId="ADAL" clId="{17973100-4CBA-4053-8638-3FE0809890F7}" dt="2022-01-07T16:25:12.792" v="5087" actId="26606"/>
          <ac:picMkLst>
            <pc:docMk/>
            <pc:sldMk cId="323370390" sldId="263"/>
            <ac:picMk id="23" creationId="{1818F0A1-AB43-47BC-809A-EB85C9238BFD}"/>
          </ac:picMkLst>
        </pc:picChg>
        <pc:picChg chg="add del">
          <ac:chgData name="Orel Tsioni" userId="a8de7865-fae6-434d-be7a-d941dd9a0b30" providerId="ADAL" clId="{17973100-4CBA-4053-8638-3FE0809890F7}" dt="2022-01-07T16:25:08.412" v="5081" actId="26606"/>
          <ac:picMkLst>
            <pc:docMk/>
            <pc:sldMk cId="323370390" sldId="263"/>
            <ac:picMk id="25" creationId="{B9865FE0-33EC-4E76-AC43-0525B8FEC3F0}"/>
          </ac:picMkLst>
        </pc:picChg>
        <pc:picChg chg="add del">
          <ac:chgData name="Orel Tsioni" userId="a8de7865-fae6-434d-be7a-d941dd9a0b30" providerId="ADAL" clId="{17973100-4CBA-4053-8638-3FE0809890F7}" dt="2022-01-07T16:25:16.877" v="5091" actId="26606"/>
          <ac:picMkLst>
            <pc:docMk/>
            <pc:sldMk cId="323370390" sldId="263"/>
            <ac:picMk id="33" creationId="{F82F6FB9-159B-4BA1-9DFB-3851DBC906C6}"/>
          </ac:picMkLst>
        </pc:picChg>
        <pc:picChg chg="add del">
          <ac:chgData name="Orel Tsioni" userId="a8de7865-fae6-434d-be7a-d941dd9a0b30" providerId="ADAL" clId="{17973100-4CBA-4053-8638-3FE0809890F7}" dt="2022-01-07T16:25:18.010" v="5093" actId="26606"/>
          <ac:picMkLst>
            <pc:docMk/>
            <pc:sldMk cId="323370390" sldId="263"/>
            <ac:picMk id="36" creationId="{6BBBA441-B5F4-45A0-B4F7-959DB2E911B7}"/>
          </ac:picMkLst>
        </pc:picChg>
        <pc:picChg chg="add del">
          <ac:chgData name="Orel Tsioni" userId="a8de7865-fae6-434d-be7a-d941dd9a0b30" providerId="ADAL" clId="{17973100-4CBA-4053-8638-3FE0809890F7}" dt="2022-01-07T16:25:18.700" v="5095" actId="26606"/>
          <ac:picMkLst>
            <pc:docMk/>
            <pc:sldMk cId="323370390" sldId="263"/>
            <ac:picMk id="40" creationId="{B3F55B2F-45B2-4CF6-9755-44929FBADDBA}"/>
          </ac:picMkLst>
        </pc:picChg>
        <pc:picChg chg="add del">
          <ac:chgData name="Orel Tsioni" userId="a8de7865-fae6-434d-be7a-d941dd9a0b30" providerId="ADAL" clId="{17973100-4CBA-4053-8638-3FE0809890F7}" dt="2022-01-07T16:25:29.754" v="5099" actId="26606"/>
          <ac:picMkLst>
            <pc:docMk/>
            <pc:sldMk cId="323370390" sldId="263"/>
            <ac:picMk id="50" creationId="{DF7893DF-FC5F-4D1E-8B80-321A8101A8F9}"/>
          </ac:picMkLst>
        </pc:picChg>
        <pc:picChg chg="add del">
          <ac:chgData name="Orel Tsioni" userId="a8de7865-fae6-434d-be7a-d941dd9a0b30" providerId="ADAL" clId="{17973100-4CBA-4053-8638-3FE0809890F7}" dt="2022-01-07T16:25:32.890" v="5101" actId="26606"/>
          <ac:picMkLst>
            <pc:docMk/>
            <pc:sldMk cId="323370390" sldId="263"/>
            <ac:picMk id="60" creationId="{51F447D3-02A9-42DB-8A96-315FC6431836}"/>
          </ac:picMkLst>
        </pc:picChg>
        <pc:picChg chg="add mod ord">
          <ac:chgData name="Orel Tsioni" userId="a8de7865-fae6-434d-be7a-d941dd9a0b30" providerId="ADAL" clId="{17973100-4CBA-4053-8638-3FE0809890F7}" dt="2022-01-07T20:46:48.368" v="5634" actId="26606"/>
          <ac:picMkLst>
            <pc:docMk/>
            <pc:sldMk cId="323370390" sldId="263"/>
            <ac:picMk id="68" creationId="{1818F0A1-AB43-47BC-809A-EB85C9238BFD}"/>
          </ac:picMkLst>
        </pc:picChg>
        <pc:cxnChg chg="add del">
          <ac:chgData name="Orel Tsioni" userId="a8de7865-fae6-434d-be7a-d941dd9a0b30" providerId="ADAL" clId="{17973100-4CBA-4053-8638-3FE0809890F7}" dt="2022-01-07T16:25:09.920" v="5083" actId="26606"/>
          <ac:cxnSpMkLst>
            <pc:docMk/>
            <pc:sldMk cId="323370390" sldId="263"/>
            <ac:cxnSpMk id="10" creationId="{A7F400EE-A8A5-48AF-B4D6-291B52C6F0B0}"/>
          </ac:cxnSpMkLst>
        </pc:cxnChg>
        <pc:cxnChg chg="add del">
          <ac:chgData name="Orel Tsioni" userId="a8de7865-fae6-434d-be7a-d941dd9a0b30" providerId="ADAL" clId="{17973100-4CBA-4053-8638-3FE0809890F7}" dt="2022-01-07T16:25:12.792" v="5087" actId="26606"/>
          <ac:cxnSpMkLst>
            <pc:docMk/>
            <pc:sldMk cId="323370390" sldId="263"/>
            <ac:cxnSpMk id="24" creationId="{A7F400EE-A8A5-48AF-B4D6-291B52C6F0B0}"/>
          </ac:cxnSpMkLst>
        </pc:cxnChg>
        <pc:cxnChg chg="add del">
          <ac:chgData name="Orel Tsioni" userId="a8de7865-fae6-434d-be7a-d941dd9a0b30" providerId="ADAL" clId="{17973100-4CBA-4053-8638-3FE0809890F7}" dt="2022-01-07T16:25:54.907" v="5105" actId="26606"/>
          <ac:cxnSpMkLst>
            <pc:docMk/>
            <pc:sldMk cId="323370390" sldId="263"/>
            <ac:cxnSpMk id="69" creationId="{A7F400EE-A8A5-48AF-B4D6-291B52C6F0B0}"/>
          </ac:cxnSpMkLst>
        </pc:cxnChg>
      </pc:sldChg>
      <pc:sldChg chg="addSp delSp modSp mod">
        <pc:chgData name="Orel Tsioni" userId="a8de7865-fae6-434d-be7a-d941dd9a0b30" providerId="ADAL" clId="{17973100-4CBA-4053-8638-3FE0809890F7}" dt="2022-01-07T20:39:23.294" v="5628" actId="20577"/>
        <pc:sldMkLst>
          <pc:docMk/>
          <pc:sldMk cId="3404448945" sldId="268"/>
        </pc:sldMkLst>
        <pc:spChg chg="mod">
          <ac:chgData name="Orel Tsioni" userId="a8de7865-fae6-434d-be7a-d941dd9a0b30" providerId="ADAL" clId="{17973100-4CBA-4053-8638-3FE0809890F7}" dt="2022-01-07T00:36:34.472" v="2736" actId="1076"/>
          <ac:spMkLst>
            <pc:docMk/>
            <pc:sldMk cId="3404448945" sldId="268"/>
            <ac:spMk id="8" creationId="{066829C7-723C-40C0-8EC3-015136796E40}"/>
          </ac:spMkLst>
        </pc:spChg>
        <pc:spChg chg="del mod">
          <ac:chgData name="Orel Tsioni" userId="a8de7865-fae6-434d-be7a-d941dd9a0b30" providerId="ADAL" clId="{17973100-4CBA-4053-8638-3FE0809890F7}" dt="2022-01-07T17:01:44.192" v="5622" actId="478"/>
          <ac:spMkLst>
            <pc:docMk/>
            <pc:sldMk cId="3404448945" sldId="268"/>
            <ac:spMk id="21" creationId="{BA49BA37-5B1F-4E3D-B004-5A2361DE8887}"/>
          </ac:spMkLst>
        </pc:spChg>
        <pc:spChg chg="mod">
          <ac:chgData name="Orel Tsioni" userId="a8de7865-fae6-434d-be7a-d941dd9a0b30" providerId="ADAL" clId="{17973100-4CBA-4053-8638-3FE0809890F7}" dt="2022-01-07T00:36:17.249" v="2735" actId="1076"/>
          <ac:spMkLst>
            <pc:docMk/>
            <pc:sldMk cId="3404448945" sldId="268"/>
            <ac:spMk id="23" creationId="{E04AF7F4-8CF8-4D3D-828A-BF804EA75647}"/>
          </ac:spMkLst>
        </pc:spChg>
        <pc:spChg chg="mod">
          <ac:chgData name="Orel Tsioni" userId="a8de7865-fae6-434d-be7a-d941dd9a0b30" providerId="ADAL" clId="{17973100-4CBA-4053-8638-3FE0809890F7}" dt="2022-01-07T00:36:12.418" v="2734" actId="1076"/>
          <ac:spMkLst>
            <pc:docMk/>
            <pc:sldMk cId="3404448945" sldId="268"/>
            <ac:spMk id="24" creationId="{7522F1D1-D635-41BA-BDE0-6FC3C22ED05D}"/>
          </ac:spMkLst>
        </pc:spChg>
        <pc:spChg chg="add mod">
          <ac:chgData name="Orel Tsioni" userId="a8de7865-fae6-434d-be7a-d941dd9a0b30" providerId="ADAL" clId="{17973100-4CBA-4053-8638-3FE0809890F7}" dt="2022-01-07T17:01:23.737" v="5621" actId="1076"/>
          <ac:spMkLst>
            <pc:docMk/>
            <pc:sldMk cId="3404448945" sldId="268"/>
            <ac:spMk id="30" creationId="{E228E5E9-B5C7-465C-825F-395E793B5D9F}"/>
          </ac:spMkLst>
        </pc:spChg>
        <pc:spChg chg="mod">
          <ac:chgData name="Orel Tsioni" userId="a8de7865-fae6-434d-be7a-d941dd9a0b30" providerId="ADAL" clId="{17973100-4CBA-4053-8638-3FE0809890F7}" dt="2022-01-07T20:39:23.294" v="5628" actId="20577"/>
          <ac:spMkLst>
            <pc:docMk/>
            <pc:sldMk cId="3404448945" sldId="268"/>
            <ac:spMk id="34" creationId="{70B27E8D-D468-484A-84D3-3555C0D670DF}"/>
          </ac:spMkLst>
        </pc:spChg>
        <pc:spChg chg="mod">
          <ac:chgData name="Orel Tsioni" userId="a8de7865-fae6-434d-be7a-d941dd9a0b30" providerId="ADAL" clId="{17973100-4CBA-4053-8638-3FE0809890F7}" dt="2022-01-07T00:35:43.088" v="2727" actId="1076"/>
          <ac:spMkLst>
            <pc:docMk/>
            <pc:sldMk cId="3404448945" sldId="268"/>
            <ac:spMk id="35" creationId="{235FE94E-2C19-4EEE-81C9-B7490265FFF7}"/>
          </ac:spMkLst>
        </pc:spChg>
        <pc:spChg chg="mod">
          <ac:chgData name="Orel Tsioni" userId="a8de7865-fae6-434d-be7a-d941dd9a0b30" providerId="ADAL" clId="{17973100-4CBA-4053-8638-3FE0809890F7}" dt="2022-01-07T17:02:05.366" v="5623" actId="1076"/>
          <ac:spMkLst>
            <pc:docMk/>
            <pc:sldMk cId="3404448945" sldId="268"/>
            <ac:spMk id="42" creationId="{D7AE02C9-369F-4FA7-9B35-7BC2A99A81B7}"/>
          </ac:spMkLst>
        </pc:spChg>
        <pc:spChg chg="mod">
          <ac:chgData name="Orel Tsioni" userId="a8de7865-fae6-434d-be7a-d941dd9a0b30" providerId="ADAL" clId="{17973100-4CBA-4053-8638-3FE0809890F7}" dt="2022-01-07T00:35:07.816" v="2719" actId="255"/>
          <ac:spMkLst>
            <pc:docMk/>
            <pc:sldMk cId="3404448945" sldId="268"/>
            <ac:spMk id="44" creationId="{1DCE427A-8703-4A07-A13F-10BF488287B3}"/>
          </ac:spMkLst>
        </pc:spChg>
        <pc:spChg chg="mod">
          <ac:chgData name="Orel Tsioni" userId="a8de7865-fae6-434d-be7a-d941dd9a0b30" providerId="ADAL" clId="{17973100-4CBA-4053-8638-3FE0809890F7}" dt="2022-01-07T00:35:17.078" v="2721" actId="1076"/>
          <ac:spMkLst>
            <pc:docMk/>
            <pc:sldMk cId="3404448945" sldId="268"/>
            <ac:spMk id="48" creationId="{DC5F8823-A9DF-46A3-962E-82DE68FB444C}"/>
          </ac:spMkLst>
        </pc:spChg>
        <pc:grpChg chg="mod">
          <ac:chgData name="Orel Tsioni" userId="a8de7865-fae6-434d-be7a-d941dd9a0b30" providerId="ADAL" clId="{17973100-4CBA-4053-8638-3FE0809890F7}" dt="2022-01-07T00:35:54.755" v="2730" actId="1076"/>
          <ac:grpSpMkLst>
            <pc:docMk/>
            <pc:sldMk cId="3404448945" sldId="268"/>
            <ac:grpSpMk id="32" creationId="{102AA018-F47A-4F5C-9810-C2B5C7F90191}"/>
          </ac:grpSpMkLst>
        </pc:grpChg>
        <pc:cxnChg chg="mod">
          <ac:chgData name="Orel Tsioni" userId="a8de7865-fae6-434d-be7a-d941dd9a0b30" providerId="ADAL" clId="{17973100-4CBA-4053-8638-3FE0809890F7}" dt="2022-01-07T00:36:04.330" v="2733" actId="1076"/>
          <ac:cxnSpMkLst>
            <pc:docMk/>
            <pc:sldMk cId="3404448945" sldId="268"/>
            <ac:cxnSpMk id="27" creationId="{5B25ECF3-364F-49A5-B790-3639DCDB2315}"/>
          </ac:cxnSpMkLst>
        </pc:cxnChg>
        <pc:cxnChg chg="mod">
          <ac:chgData name="Orel Tsioni" userId="a8de7865-fae6-434d-be7a-d941dd9a0b30" providerId="ADAL" clId="{17973100-4CBA-4053-8638-3FE0809890F7}" dt="2022-01-07T00:36:01.872" v="2732" actId="1076"/>
          <ac:cxnSpMkLst>
            <pc:docMk/>
            <pc:sldMk cId="3404448945" sldId="268"/>
            <ac:cxnSpMk id="29" creationId="{3F554157-A338-4755-B639-3FA67C9EFFF7}"/>
          </ac:cxnSpMkLst>
        </pc:cxnChg>
        <pc:cxnChg chg="mod">
          <ac:chgData name="Orel Tsioni" userId="a8de7865-fae6-434d-be7a-d941dd9a0b30" providerId="ADAL" clId="{17973100-4CBA-4053-8638-3FE0809890F7}" dt="2022-01-07T17:02:09.895" v="5625" actId="14100"/>
          <ac:cxnSpMkLst>
            <pc:docMk/>
            <pc:sldMk cId="3404448945" sldId="268"/>
            <ac:cxnSpMk id="39" creationId="{AA1FFE69-C559-4131-B746-18A8CC489E74}"/>
          </ac:cxnSpMkLst>
        </pc:cxnChg>
      </pc:sldChg>
      <pc:sldChg chg="modSp mod">
        <pc:chgData name="Orel Tsioni" userId="a8de7865-fae6-434d-be7a-d941dd9a0b30" providerId="ADAL" clId="{17973100-4CBA-4053-8638-3FE0809890F7}" dt="2022-01-07T00:37:38.886" v="2765" actId="20577"/>
        <pc:sldMkLst>
          <pc:docMk/>
          <pc:sldMk cId="401702036" sldId="269"/>
        </pc:sldMkLst>
        <pc:spChg chg="mod">
          <ac:chgData name="Orel Tsioni" userId="a8de7865-fae6-434d-be7a-d941dd9a0b30" providerId="ADAL" clId="{17973100-4CBA-4053-8638-3FE0809890F7}" dt="2022-01-07T00:37:38.886" v="2765" actId="20577"/>
          <ac:spMkLst>
            <pc:docMk/>
            <pc:sldMk cId="401702036" sldId="269"/>
            <ac:spMk id="2" creationId="{8BE3B97A-E972-4E46-B2D5-7A91D8B17288}"/>
          </ac:spMkLst>
        </pc:spChg>
      </pc:sldChg>
      <pc:sldChg chg="addSp delSp modSp mod">
        <pc:chgData name="Orel Tsioni" userId="a8de7865-fae6-434d-be7a-d941dd9a0b30" providerId="ADAL" clId="{17973100-4CBA-4053-8638-3FE0809890F7}" dt="2022-01-07T16:55:09.194" v="5608" actId="22"/>
        <pc:sldMkLst>
          <pc:docMk/>
          <pc:sldMk cId="526936190" sldId="271"/>
        </pc:sldMkLst>
        <pc:spChg chg="add del mod">
          <ac:chgData name="Orel Tsioni" userId="a8de7865-fae6-434d-be7a-d941dd9a0b30" providerId="ADAL" clId="{17973100-4CBA-4053-8638-3FE0809890F7}" dt="2022-01-07T16:55:09.194" v="5608" actId="22"/>
          <ac:spMkLst>
            <pc:docMk/>
            <pc:sldMk cId="526936190" sldId="271"/>
            <ac:spMk id="8" creationId="{8CBA4CB9-0619-43C2-81E5-78A511DBD993}"/>
          </ac:spMkLst>
        </pc:spChg>
      </pc:sldChg>
      <pc:sldChg chg="addSp delSp modSp del mod">
        <pc:chgData name="Orel Tsioni" userId="a8de7865-fae6-434d-be7a-d941dd9a0b30" providerId="ADAL" clId="{17973100-4CBA-4053-8638-3FE0809890F7}" dt="2022-01-07T16:26:30.534" v="5107" actId="2696"/>
        <pc:sldMkLst>
          <pc:docMk/>
          <pc:sldMk cId="2691404427" sldId="274"/>
        </pc:sldMkLst>
        <pc:spChg chg="mod">
          <ac:chgData name="Orel Tsioni" userId="a8de7865-fae6-434d-be7a-d941dd9a0b30" providerId="ADAL" clId="{17973100-4CBA-4053-8638-3FE0809890F7}" dt="2022-01-07T16:26:22.470" v="5106" actId="20577"/>
          <ac:spMkLst>
            <pc:docMk/>
            <pc:sldMk cId="2691404427" sldId="274"/>
            <ac:spMk id="3" creationId="{5B15796B-ADE2-48A0-BE9A-F7D20918A735}"/>
          </ac:spMkLst>
        </pc:spChg>
        <pc:spChg chg="mod">
          <ac:chgData name="Orel Tsioni" userId="a8de7865-fae6-434d-be7a-d941dd9a0b30" providerId="ADAL" clId="{17973100-4CBA-4053-8638-3FE0809890F7}" dt="2022-01-06T23:50:19.788" v="1483" actId="20577"/>
          <ac:spMkLst>
            <pc:docMk/>
            <pc:sldMk cId="2691404427" sldId="274"/>
            <ac:spMk id="4" creationId="{1F061579-DFE7-49FF-8614-FEA8C5EE9028}"/>
          </ac:spMkLst>
        </pc:spChg>
        <pc:spChg chg="add del mod">
          <ac:chgData name="Orel Tsioni" userId="a8de7865-fae6-434d-be7a-d941dd9a0b30" providerId="ADAL" clId="{17973100-4CBA-4053-8638-3FE0809890F7}" dt="2022-01-06T23:49:32.331" v="1464" actId="21"/>
          <ac:spMkLst>
            <pc:docMk/>
            <pc:sldMk cId="2691404427" sldId="274"/>
            <ac:spMk id="6" creationId="{42DB6567-105F-4F81-8D2C-5E86A9B5A682}"/>
          </ac:spMkLst>
        </pc:spChg>
      </pc:sldChg>
      <pc:sldChg chg="addSp delSp modSp del mod addAnim delAnim modAnim modNotesTx">
        <pc:chgData name="Orel Tsioni" userId="a8de7865-fae6-434d-be7a-d941dd9a0b30" providerId="ADAL" clId="{17973100-4CBA-4053-8638-3FE0809890F7}" dt="2022-01-07T00:21:08.924" v="2315" actId="2696"/>
        <pc:sldMkLst>
          <pc:docMk/>
          <pc:sldMk cId="94601890" sldId="275"/>
        </pc:sldMkLst>
        <pc:spChg chg="del mod">
          <ac:chgData name="Orel Tsioni" userId="a8de7865-fae6-434d-be7a-d941dd9a0b30" providerId="ADAL" clId="{17973100-4CBA-4053-8638-3FE0809890F7}" dt="2022-01-06T23:49:20.812" v="1461" actId="21"/>
          <ac:spMkLst>
            <pc:docMk/>
            <pc:sldMk cId="94601890" sldId="275"/>
            <ac:spMk id="6" creationId="{8343E1EC-9662-47FD-93AD-1AC63BE85B27}"/>
          </ac:spMkLst>
        </pc:spChg>
        <pc:spChg chg="add del mod">
          <ac:chgData name="Orel Tsioni" userId="a8de7865-fae6-434d-be7a-d941dd9a0b30" providerId="ADAL" clId="{17973100-4CBA-4053-8638-3FE0809890F7}" dt="2022-01-07T00:20:54.341" v="2312"/>
          <ac:spMkLst>
            <pc:docMk/>
            <pc:sldMk cId="94601890" sldId="275"/>
            <ac:spMk id="8" creationId="{BAAC3D8E-7174-4B90-8B1C-166DF336943D}"/>
          </ac:spMkLst>
        </pc:spChg>
        <pc:spChg chg="mod topLvl">
          <ac:chgData name="Orel Tsioni" userId="a8de7865-fae6-434d-be7a-d941dd9a0b30" providerId="ADAL" clId="{17973100-4CBA-4053-8638-3FE0809890F7}" dt="2022-01-07T00:18:16.149" v="2271" actId="165"/>
          <ac:spMkLst>
            <pc:docMk/>
            <pc:sldMk cId="94601890" sldId="275"/>
            <ac:spMk id="10" creationId="{C399D04D-43A5-45E5-8011-AB71034235FA}"/>
          </ac:spMkLst>
        </pc:spChg>
        <pc:spChg chg="mod topLvl">
          <ac:chgData name="Orel Tsioni" userId="a8de7865-fae6-434d-be7a-d941dd9a0b30" providerId="ADAL" clId="{17973100-4CBA-4053-8638-3FE0809890F7}" dt="2022-01-07T00:19:32.726" v="2285" actId="165"/>
          <ac:spMkLst>
            <pc:docMk/>
            <pc:sldMk cId="94601890" sldId="275"/>
            <ac:spMk id="12" creationId="{BAB0C066-0828-49D5-A6E3-832121288ECE}"/>
          </ac:spMkLst>
        </pc:spChg>
        <pc:spChg chg="mod topLvl">
          <ac:chgData name="Orel Tsioni" userId="a8de7865-fae6-434d-be7a-d941dd9a0b30" providerId="ADAL" clId="{17973100-4CBA-4053-8638-3FE0809890F7}" dt="2022-01-07T00:18:16.149" v="2271" actId="165"/>
          <ac:spMkLst>
            <pc:docMk/>
            <pc:sldMk cId="94601890" sldId="275"/>
            <ac:spMk id="13" creationId="{E7D555D8-6A70-4019-AC0A-73501628C0EA}"/>
          </ac:spMkLst>
        </pc:spChg>
        <pc:spChg chg="mod topLvl">
          <ac:chgData name="Orel Tsioni" userId="a8de7865-fae6-434d-be7a-d941dd9a0b30" providerId="ADAL" clId="{17973100-4CBA-4053-8638-3FE0809890F7}" dt="2022-01-07T00:19:24.202" v="2283" actId="165"/>
          <ac:spMkLst>
            <pc:docMk/>
            <pc:sldMk cId="94601890" sldId="275"/>
            <ac:spMk id="14" creationId="{EA950709-7BF0-4B86-BE61-0B3D2AAD1C82}"/>
          </ac:spMkLst>
        </pc:spChg>
        <pc:spChg chg="mod topLvl">
          <ac:chgData name="Orel Tsioni" userId="a8de7865-fae6-434d-be7a-d941dd9a0b30" providerId="ADAL" clId="{17973100-4CBA-4053-8638-3FE0809890F7}" dt="2022-01-07T00:19:15.872" v="2281" actId="165"/>
          <ac:spMkLst>
            <pc:docMk/>
            <pc:sldMk cId="94601890" sldId="275"/>
            <ac:spMk id="15" creationId="{53E68333-C054-4ECF-9DA3-5B7F2AA35271}"/>
          </ac:spMkLst>
        </pc:spChg>
        <pc:spChg chg="mod topLvl">
          <ac:chgData name="Orel Tsioni" userId="a8de7865-fae6-434d-be7a-d941dd9a0b30" providerId="ADAL" clId="{17973100-4CBA-4053-8638-3FE0809890F7}" dt="2022-01-07T00:18:16.149" v="2271" actId="165"/>
          <ac:spMkLst>
            <pc:docMk/>
            <pc:sldMk cId="94601890" sldId="275"/>
            <ac:spMk id="17" creationId="{7C3021FD-6F1F-4447-BADE-D856056B576F}"/>
          </ac:spMkLst>
        </pc:spChg>
        <pc:spChg chg="mod topLvl">
          <ac:chgData name="Orel Tsioni" userId="a8de7865-fae6-434d-be7a-d941dd9a0b30" providerId="ADAL" clId="{17973100-4CBA-4053-8638-3FE0809890F7}" dt="2022-01-07T00:18:16.149" v="2271" actId="165"/>
          <ac:spMkLst>
            <pc:docMk/>
            <pc:sldMk cId="94601890" sldId="275"/>
            <ac:spMk id="18" creationId="{5B6DE2BE-E49D-440C-9909-C28B5978C80F}"/>
          </ac:spMkLst>
        </pc:spChg>
        <pc:spChg chg="mod topLvl">
          <ac:chgData name="Orel Tsioni" userId="a8de7865-fae6-434d-be7a-d941dd9a0b30" providerId="ADAL" clId="{17973100-4CBA-4053-8638-3FE0809890F7}" dt="2022-01-07T00:18:16.149" v="2271" actId="165"/>
          <ac:spMkLst>
            <pc:docMk/>
            <pc:sldMk cId="94601890" sldId="275"/>
            <ac:spMk id="19" creationId="{A7396C4B-B044-43A1-A6EB-A8F629923FCD}"/>
          </ac:spMkLst>
        </pc:spChg>
        <pc:spChg chg="mod topLvl">
          <ac:chgData name="Orel Tsioni" userId="a8de7865-fae6-434d-be7a-d941dd9a0b30" providerId="ADAL" clId="{17973100-4CBA-4053-8638-3FE0809890F7}" dt="2022-01-07T00:18:16.149" v="2271" actId="165"/>
          <ac:spMkLst>
            <pc:docMk/>
            <pc:sldMk cId="94601890" sldId="275"/>
            <ac:spMk id="20" creationId="{2A8336BB-F891-4F36-BD6C-CD268E9AA606}"/>
          </ac:spMkLst>
        </pc:spChg>
        <pc:spChg chg="mod topLvl">
          <ac:chgData name="Orel Tsioni" userId="a8de7865-fae6-434d-be7a-d941dd9a0b30" providerId="ADAL" clId="{17973100-4CBA-4053-8638-3FE0809890F7}" dt="2022-01-07T00:18:16.149" v="2271" actId="165"/>
          <ac:spMkLst>
            <pc:docMk/>
            <pc:sldMk cId="94601890" sldId="275"/>
            <ac:spMk id="21" creationId="{15A87334-C71E-4005-9EA0-84DFDD36A9F1}"/>
          </ac:spMkLst>
        </pc:spChg>
        <pc:spChg chg="add del mod">
          <ac:chgData name="Orel Tsioni" userId="a8de7865-fae6-434d-be7a-d941dd9a0b30" providerId="ADAL" clId="{17973100-4CBA-4053-8638-3FE0809890F7}" dt="2022-01-07T00:19:55.694" v="2290"/>
          <ac:spMkLst>
            <pc:docMk/>
            <pc:sldMk cId="94601890" sldId="275"/>
            <ac:spMk id="37" creationId="{DDC49F6C-4DA2-4CD7-8C34-DA085AA75E66}"/>
          </ac:spMkLst>
        </pc:spChg>
        <pc:spChg chg="add del mod">
          <ac:chgData name="Orel Tsioni" userId="a8de7865-fae6-434d-be7a-d941dd9a0b30" providerId="ADAL" clId="{17973100-4CBA-4053-8638-3FE0809890F7}" dt="2022-01-07T00:20:37.709" v="2307" actId="21"/>
          <ac:spMkLst>
            <pc:docMk/>
            <pc:sldMk cId="94601890" sldId="275"/>
            <ac:spMk id="38" creationId="{66EB4EF3-0032-4BA4-B45B-069E38AABF65}"/>
          </ac:spMkLst>
        </pc:spChg>
        <pc:spChg chg="mod">
          <ac:chgData name="Orel Tsioni" userId="a8de7865-fae6-434d-be7a-d941dd9a0b30" providerId="ADAL" clId="{17973100-4CBA-4053-8638-3FE0809890F7}" dt="2022-01-07T00:12:37.083" v="2174" actId="571"/>
          <ac:spMkLst>
            <pc:docMk/>
            <pc:sldMk cId="94601890" sldId="275"/>
            <ac:spMk id="42" creationId="{5BC6AECD-8DEF-48CB-950F-60FB7413F1D6}"/>
          </ac:spMkLst>
        </pc:spChg>
        <pc:spChg chg="mod">
          <ac:chgData name="Orel Tsioni" userId="a8de7865-fae6-434d-be7a-d941dd9a0b30" providerId="ADAL" clId="{17973100-4CBA-4053-8638-3FE0809890F7}" dt="2022-01-07T00:12:37.083" v="2174" actId="571"/>
          <ac:spMkLst>
            <pc:docMk/>
            <pc:sldMk cId="94601890" sldId="275"/>
            <ac:spMk id="49" creationId="{D69C1C77-BE3F-4ACE-AA8B-4B2B063BBE46}"/>
          </ac:spMkLst>
        </pc:spChg>
        <pc:spChg chg="mod">
          <ac:chgData name="Orel Tsioni" userId="a8de7865-fae6-434d-be7a-d941dd9a0b30" providerId="ADAL" clId="{17973100-4CBA-4053-8638-3FE0809890F7}" dt="2022-01-07T00:12:37.083" v="2174" actId="571"/>
          <ac:spMkLst>
            <pc:docMk/>
            <pc:sldMk cId="94601890" sldId="275"/>
            <ac:spMk id="52" creationId="{FC59D456-3877-4222-895D-77EB42E374FC}"/>
          </ac:spMkLst>
        </pc:spChg>
        <pc:spChg chg="mod">
          <ac:chgData name="Orel Tsioni" userId="a8de7865-fae6-434d-be7a-d941dd9a0b30" providerId="ADAL" clId="{17973100-4CBA-4053-8638-3FE0809890F7}" dt="2022-01-07T00:17:21.959" v="2254"/>
          <ac:spMkLst>
            <pc:docMk/>
            <pc:sldMk cId="94601890" sldId="275"/>
            <ac:spMk id="75" creationId="{A84EB24F-BE1F-4C30-9AA2-31A9E2EBCE39}"/>
          </ac:spMkLst>
        </pc:spChg>
        <pc:spChg chg="mod">
          <ac:chgData name="Orel Tsioni" userId="a8de7865-fae6-434d-be7a-d941dd9a0b30" providerId="ADAL" clId="{17973100-4CBA-4053-8638-3FE0809890F7}" dt="2022-01-07T00:17:21.959" v="2254"/>
          <ac:spMkLst>
            <pc:docMk/>
            <pc:sldMk cId="94601890" sldId="275"/>
            <ac:spMk id="77" creationId="{2653B767-9F9C-415E-B6CC-D1FF1930F3E7}"/>
          </ac:spMkLst>
        </pc:spChg>
        <pc:spChg chg="mod">
          <ac:chgData name="Orel Tsioni" userId="a8de7865-fae6-434d-be7a-d941dd9a0b30" providerId="ADAL" clId="{17973100-4CBA-4053-8638-3FE0809890F7}" dt="2022-01-07T00:17:21.959" v="2254"/>
          <ac:spMkLst>
            <pc:docMk/>
            <pc:sldMk cId="94601890" sldId="275"/>
            <ac:spMk id="79" creationId="{D715F5D1-2F5E-4354-A22C-58F14CFC0950}"/>
          </ac:spMkLst>
        </pc:spChg>
        <pc:spChg chg="mod">
          <ac:chgData name="Orel Tsioni" userId="a8de7865-fae6-434d-be7a-d941dd9a0b30" providerId="ADAL" clId="{17973100-4CBA-4053-8638-3FE0809890F7}" dt="2022-01-07T00:17:21.959" v="2254"/>
          <ac:spMkLst>
            <pc:docMk/>
            <pc:sldMk cId="94601890" sldId="275"/>
            <ac:spMk id="81" creationId="{A5A07F32-A951-4CCF-8806-8193F217175F}"/>
          </ac:spMkLst>
        </pc:spChg>
        <pc:spChg chg="mod">
          <ac:chgData name="Orel Tsioni" userId="a8de7865-fae6-434d-be7a-d941dd9a0b30" providerId="ADAL" clId="{17973100-4CBA-4053-8638-3FE0809890F7}" dt="2022-01-07T00:17:21.959" v="2254"/>
          <ac:spMkLst>
            <pc:docMk/>
            <pc:sldMk cId="94601890" sldId="275"/>
            <ac:spMk id="83" creationId="{C19D75B0-657C-4680-9E7F-68639A31CDE9}"/>
          </ac:spMkLst>
        </pc:spChg>
        <pc:spChg chg="mod">
          <ac:chgData name="Orel Tsioni" userId="a8de7865-fae6-434d-be7a-d941dd9a0b30" providerId="ADAL" clId="{17973100-4CBA-4053-8638-3FE0809890F7}" dt="2022-01-07T00:17:21.959" v="2254"/>
          <ac:spMkLst>
            <pc:docMk/>
            <pc:sldMk cId="94601890" sldId="275"/>
            <ac:spMk id="85" creationId="{3500DF65-A12F-483D-B553-338D29D307A9}"/>
          </ac:spMkLst>
        </pc:spChg>
        <pc:spChg chg="mod">
          <ac:chgData name="Orel Tsioni" userId="a8de7865-fae6-434d-be7a-d941dd9a0b30" providerId="ADAL" clId="{17973100-4CBA-4053-8638-3FE0809890F7}" dt="2022-01-07T00:17:21.959" v="2254"/>
          <ac:spMkLst>
            <pc:docMk/>
            <pc:sldMk cId="94601890" sldId="275"/>
            <ac:spMk id="87" creationId="{2F7535EA-8DF3-43E3-824F-A35E19E91B65}"/>
          </ac:spMkLst>
        </pc:spChg>
        <pc:spChg chg="mod">
          <ac:chgData name="Orel Tsioni" userId="a8de7865-fae6-434d-be7a-d941dd9a0b30" providerId="ADAL" clId="{17973100-4CBA-4053-8638-3FE0809890F7}" dt="2022-01-07T00:17:21.959" v="2254"/>
          <ac:spMkLst>
            <pc:docMk/>
            <pc:sldMk cId="94601890" sldId="275"/>
            <ac:spMk id="89" creationId="{21B2BBE9-7707-422D-A9CF-9A90BD4F1C91}"/>
          </ac:spMkLst>
        </pc:spChg>
        <pc:spChg chg="mod">
          <ac:chgData name="Orel Tsioni" userId="a8de7865-fae6-434d-be7a-d941dd9a0b30" providerId="ADAL" clId="{17973100-4CBA-4053-8638-3FE0809890F7}" dt="2022-01-07T00:17:21.959" v="2254"/>
          <ac:spMkLst>
            <pc:docMk/>
            <pc:sldMk cId="94601890" sldId="275"/>
            <ac:spMk id="91" creationId="{92A4911F-FD9D-43D0-95D2-18521D389A63}"/>
          </ac:spMkLst>
        </pc:spChg>
        <pc:spChg chg="mod">
          <ac:chgData name="Orel Tsioni" userId="a8de7865-fae6-434d-be7a-d941dd9a0b30" providerId="ADAL" clId="{17973100-4CBA-4053-8638-3FE0809890F7}" dt="2022-01-07T00:17:21.959" v="2254"/>
          <ac:spMkLst>
            <pc:docMk/>
            <pc:sldMk cId="94601890" sldId="275"/>
            <ac:spMk id="93" creationId="{88FC4DD2-32DF-4113-A986-26DD7AF24E87}"/>
          </ac:spMkLst>
        </pc:spChg>
        <pc:grpChg chg="add mod">
          <ac:chgData name="Orel Tsioni" userId="a8de7865-fae6-434d-be7a-d941dd9a0b30" providerId="ADAL" clId="{17973100-4CBA-4053-8638-3FE0809890F7}" dt="2022-01-07T00:13:53.301" v="2194" actId="338"/>
          <ac:grpSpMkLst>
            <pc:docMk/>
            <pc:sldMk cId="94601890" sldId="275"/>
            <ac:grpSpMk id="4" creationId="{82DE7609-AB52-4423-9416-5F6DEF6C1C05}"/>
          </ac:grpSpMkLst>
        </pc:grpChg>
        <pc:grpChg chg="add mod">
          <ac:chgData name="Orel Tsioni" userId="a8de7865-fae6-434d-be7a-d941dd9a0b30" providerId="ADAL" clId="{17973100-4CBA-4053-8638-3FE0809890F7}" dt="2022-01-07T00:13:53.301" v="2194" actId="338"/>
          <ac:grpSpMkLst>
            <pc:docMk/>
            <pc:sldMk cId="94601890" sldId="275"/>
            <ac:grpSpMk id="5" creationId="{263B4736-F097-4753-8E44-1AF17CF5AE43}"/>
          </ac:grpSpMkLst>
        </pc:grpChg>
        <pc:grpChg chg="add mod">
          <ac:chgData name="Orel Tsioni" userId="a8de7865-fae6-434d-be7a-d941dd9a0b30" providerId="ADAL" clId="{17973100-4CBA-4053-8638-3FE0809890F7}" dt="2022-01-07T00:13:53.301" v="2194" actId="338"/>
          <ac:grpSpMkLst>
            <pc:docMk/>
            <pc:sldMk cId="94601890" sldId="275"/>
            <ac:grpSpMk id="7" creationId="{AC85157B-7122-42F8-98A5-4A35260A3FF5}"/>
          </ac:grpSpMkLst>
        </pc:grpChg>
        <pc:grpChg chg="add mod">
          <ac:chgData name="Orel Tsioni" userId="a8de7865-fae6-434d-be7a-d941dd9a0b30" providerId="ADAL" clId="{17973100-4CBA-4053-8638-3FE0809890F7}" dt="2022-01-07T00:13:53.301" v="2194" actId="338"/>
          <ac:grpSpMkLst>
            <pc:docMk/>
            <pc:sldMk cId="94601890" sldId="275"/>
            <ac:grpSpMk id="11" creationId="{3890A0A5-666C-463D-B994-1F867265E349}"/>
          </ac:grpSpMkLst>
        </pc:grpChg>
        <pc:grpChg chg="add mod">
          <ac:chgData name="Orel Tsioni" userId="a8de7865-fae6-434d-be7a-d941dd9a0b30" providerId="ADAL" clId="{17973100-4CBA-4053-8638-3FE0809890F7}" dt="2022-01-07T00:13:53.301" v="2194" actId="338"/>
          <ac:grpSpMkLst>
            <pc:docMk/>
            <pc:sldMk cId="94601890" sldId="275"/>
            <ac:grpSpMk id="16" creationId="{81650379-8E4E-424E-A164-89FFF05C9A7C}"/>
          </ac:grpSpMkLst>
        </pc:grpChg>
        <pc:grpChg chg="add mod">
          <ac:chgData name="Orel Tsioni" userId="a8de7865-fae6-434d-be7a-d941dd9a0b30" providerId="ADAL" clId="{17973100-4CBA-4053-8638-3FE0809890F7}" dt="2022-01-07T00:13:53.301" v="2194" actId="338"/>
          <ac:grpSpMkLst>
            <pc:docMk/>
            <pc:sldMk cId="94601890" sldId="275"/>
            <ac:grpSpMk id="22" creationId="{3AD41621-6DB7-4144-A177-DC5CE03AD273}"/>
          </ac:grpSpMkLst>
        </pc:grpChg>
        <pc:grpChg chg="add mod">
          <ac:chgData name="Orel Tsioni" userId="a8de7865-fae6-434d-be7a-d941dd9a0b30" providerId="ADAL" clId="{17973100-4CBA-4053-8638-3FE0809890F7}" dt="2022-01-07T00:13:53.301" v="2194" actId="338"/>
          <ac:grpSpMkLst>
            <pc:docMk/>
            <pc:sldMk cId="94601890" sldId="275"/>
            <ac:grpSpMk id="23" creationId="{F836F307-9BE4-4474-87DC-78CF8B8DC1B5}"/>
          </ac:grpSpMkLst>
        </pc:grpChg>
        <pc:grpChg chg="add mod">
          <ac:chgData name="Orel Tsioni" userId="a8de7865-fae6-434d-be7a-d941dd9a0b30" providerId="ADAL" clId="{17973100-4CBA-4053-8638-3FE0809890F7}" dt="2022-01-07T00:13:53.301" v="2194" actId="338"/>
          <ac:grpSpMkLst>
            <pc:docMk/>
            <pc:sldMk cId="94601890" sldId="275"/>
            <ac:grpSpMk id="24" creationId="{DFCCE517-57C2-47C7-8AD3-0AC9F357C6E1}"/>
          </ac:grpSpMkLst>
        </pc:grpChg>
        <pc:grpChg chg="add mod">
          <ac:chgData name="Orel Tsioni" userId="a8de7865-fae6-434d-be7a-d941dd9a0b30" providerId="ADAL" clId="{17973100-4CBA-4053-8638-3FE0809890F7}" dt="2022-01-07T00:13:53.301" v="2194" actId="338"/>
          <ac:grpSpMkLst>
            <pc:docMk/>
            <pc:sldMk cId="94601890" sldId="275"/>
            <ac:grpSpMk id="25" creationId="{A49AAE34-5FE6-4B79-A5E7-0B6C225AD4B4}"/>
          </ac:grpSpMkLst>
        </pc:grpChg>
        <pc:grpChg chg="add mod">
          <ac:chgData name="Orel Tsioni" userId="a8de7865-fae6-434d-be7a-d941dd9a0b30" providerId="ADAL" clId="{17973100-4CBA-4053-8638-3FE0809890F7}" dt="2022-01-07T00:13:53.301" v="2194" actId="338"/>
          <ac:grpSpMkLst>
            <pc:docMk/>
            <pc:sldMk cId="94601890" sldId="275"/>
            <ac:grpSpMk id="26" creationId="{2DB056C5-8CDE-4F58-97B0-26B5F51BC4AB}"/>
          </ac:grpSpMkLst>
        </pc:grpChg>
        <pc:grpChg chg="add del mod">
          <ac:chgData name="Orel Tsioni" userId="a8de7865-fae6-434d-be7a-d941dd9a0b30" providerId="ADAL" clId="{17973100-4CBA-4053-8638-3FE0809890F7}" dt="2022-01-07T00:18:16.149" v="2271" actId="165"/>
          <ac:grpSpMkLst>
            <pc:docMk/>
            <pc:sldMk cId="94601890" sldId="275"/>
            <ac:grpSpMk id="27" creationId="{03663FDE-7987-4B5C-A4BE-02C5C55F8F57}"/>
          </ac:grpSpMkLst>
        </pc:grpChg>
        <pc:grpChg chg="add mod">
          <ac:chgData name="Orel Tsioni" userId="a8de7865-fae6-434d-be7a-d941dd9a0b30" providerId="ADAL" clId="{17973100-4CBA-4053-8638-3FE0809890F7}" dt="2022-01-07T00:12:37.083" v="2174" actId="571"/>
          <ac:grpSpMkLst>
            <pc:docMk/>
            <pc:sldMk cId="94601890" sldId="275"/>
            <ac:grpSpMk id="41" creationId="{37EB7636-481E-4A54-809A-160A27B55540}"/>
          </ac:grpSpMkLst>
        </pc:grpChg>
        <pc:grpChg chg="add mod">
          <ac:chgData name="Orel Tsioni" userId="a8de7865-fae6-434d-be7a-d941dd9a0b30" providerId="ADAL" clId="{17973100-4CBA-4053-8638-3FE0809890F7}" dt="2022-01-07T00:12:37.083" v="2174" actId="571"/>
          <ac:grpSpMkLst>
            <pc:docMk/>
            <pc:sldMk cId="94601890" sldId="275"/>
            <ac:grpSpMk id="48" creationId="{4BF55F20-C2EB-4D22-85BA-F2A07AF87E97}"/>
          </ac:grpSpMkLst>
        </pc:grpChg>
        <pc:grpChg chg="add mod">
          <ac:chgData name="Orel Tsioni" userId="a8de7865-fae6-434d-be7a-d941dd9a0b30" providerId="ADAL" clId="{17973100-4CBA-4053-8638-3FE0809890F7}" dt="2022-01-07T00:12:37.083" v="2174" actId="571"/>
          <ac:grpSpMkLst>
            <pc:docMk/>
            <pc:sldMk cId="94601890" sldId="275"/>
            <ac:grpSpMk id="51" creationId="{D7A40015-2315-41E2-8DF5-355124D36879}"/>
          </ac:grpSpMkLst>
        </pc:grpChg>
        <pc:grpChg chg="add del mod topLvl">
          <ac:chgData name="Orel Tsioni" userId="a8de7865-fae6-434d-be7a-d941dd9a0b30" providerId="ADAL" clId="{17973100-4CBA-4053-8638-3FE0809890F7}" dt="2022-01-07T00:18:44.300" v="2278" actId="478"/>
          <ac:grpSpMkLst>
            <pc:docMk/>
            <pc:sldMk cId="94601890" sldId="275"/>
            <ac:grpSpMk id="53" creationId="{15DA351D-21A2-4B82-BD29-BA23E5689AD8}"/>
          </ac:grpSpMkLst>
        </pc:grpChg>
        <pc:grpChg chg="add del mod topLvl">
          <ac:chgData name="Orel Tsioni" userId="a8de7865-fae6-434d-be7a-d941dd9a0b30" providerId="ADAL" clId="{17973100-4CBA-4053-8638-3FE0809890F7}" dt="2022-01-07T00:19:32.726" v="2285" actId="165"/>
          <ac:grpSpMkLst>
            <pc:docMk/>
            <pc:sldMk cId="94601890" sldId="275"/>
            <ac:grpSpMk id="54" creationId="{349815A8-26FA-47F5-95F0-94ACFFC94720}"/>
          </ac:grpSpMkLst>
        </pc:grpChg>
        <pc:grpChg chg="add del mod topLvl">
          <ac:chgData name="Orel Tsioni" userId="a8de7865-fae6-434d-be7a-d941dd9a0b30" providerId="ADAL" clId="{17973100-4CBA-4053-8638-3FE0809890F7}" dt="2022-01-07T00:18:42.828" v="2277" actId="478"/>
          <ac:grpSpMkLst>
            <pc:docMk/>
            <pc:sldMk cId="94601890" sldId="275"/>
            <ac:grpSpMk id="55" creationId="{EBD5C1EC-4BA6-412B-A045-DACA14235EDC}"/>
          </ac:grpSpMkLst>
        </pc:grpChg>
        <pc:grpChg chg="add del mod topLvl">
          <ac:chgData name="Orel Tsioni" userId="a8de7865-fae6-434d-be7a-d941dd9a0b30" providerId="ADAL" clId="{17973100-4CBA-4053-8638-3FE0809890F7}" dt="2022-01-07T00:19:24.202" v="2283" actId="165"/>
          <ac:grpSpMkLst>
            <pc:docMk/>
            <pc:sldMk cId="94601890" sldId="275"/>
            <ac:grpSpMk id="56" creationId="{EC216B7D-25FE-4F16-A56E-61F808C0F230}"/>
          </ac:grpSpMkLst>
        </pc:grpChg>
        <pc:grpChg chg="add del mod topLvl">
          <ac:chgData name="Orel Tsioni" userId="a8de7865-fae6-434d-be7a-d941dd9a0b30" providerId="ADAL" clId="{17973100-4CBA-4053-8638-3FE0809890F7}" dt="2022-01-07T00:19:15.872" v="2281" actId="165"/>
          <ac:grpSpMkLst>
            <pc:docMk/>
            <pc:sldMk cId="94601890" sldId="275"/>
            <ac:grpSpMk id="57" creationId="{31F826A0-9F59-46EB-9652-80A7A91C76DF}"/>
          </ac:grpSpMkLst>
        </pc:grpChg>
        <pc:grpChg chg="add del mod topLvl">
          <ac:chgData name="Orel Tsioni" userId="a8de7865-fae6-434d-be7a-d941dd9a0b30" providerId="ADAL" clId="{17973100-4CBA-4053-8638-3FE0809890F7}" dt="2022-01-07T00:18:40.948" v="2276" actId="478"/>
          <ac:grpSpMkLst>
            <pc:docMk/>
            <pc:sldMk cId="94601890" sldId="275"/>
            <ac:grpSpMk id="58" creationId="{EBE3E7D9-7804-4A44-97A6-16F3EB545438}"/>
          </ac:grpSpMkLst>
        </pc:grpChg>
        <pc:grpChg chg="add del mod topLvl">
          <ac:chgData name="Orel Tsioni" userId="a8de7865-fae6-434d-be7a-d941dd9a0b30" providerId="ADAL" clId="{17973100-4CBA-4053-8638-3FE0809890F7}" dt="2022-01-07T00:18:39.533" v="2275" actId="478"/>
          <ac:grpSpMkLst>
            <pc:docMk/>
            <pc:sldMk cId="94601890" sldId="275"/>
            <ac:grpSpMk id="59" creationId="{BBEAB67B-012D-483E-A73D-D350163AFF03}"/>
          </ac:grpSpMkLst>
        </pc:grpChg>
        <pc:grpChg chg="add del mod topLvl">
          <ac:chgData name="Orel Tsioni" userId="a8de7865-fae6-434d-be7a-d941dd9a0b30" providerId="ADAL" clId="{17973100-4CBA-4053-8638-3FE0809890F7}" dt="2022-01-07T00:18:25.426" v="2273" actId="21"/>
          <ac:grpSpMkLst>
            <pc:docMk/>
            <pc:sldMk cId="94601890" sldId="275"/>
            <ac:grpSpMk id="60" creationId="{403BC736-7D3E-4A94-AAA4-D92542860365}"/>
          </ac:grpSpMkLst>
        </pc:grpChg>
        <pc:grpChg chg="add del mod topLvl">
          <ac:chgData name="Orel Tsioni" userId="a8de7865-fae6-434d-be7a-d941dd9a0b30" providerId="ADAL" clId="{17973100-4CBA-4053-8638-3FE0809890F7}" dt="2022-01-07T00:18:47.540" v="2279" actId="478"/>
          <ac:grpSpMkLst>
            <pc:docMk/>
            <pc:sldMk cId="94601890" sldId="275"/>
            <ac:grpSpMk id="61" creationId="{D7B7A80C-BF54-4614-995D-85B20DE9392D}"/>
          </ac:grpSpMkLst>
        </pc:grpChg>
        <pc:grpChg chg="add del mod topLvl">
          <ac:chgData name="Orel Tsioni" userId="a8de7865-fae6-434d-be7a-d941dd9a0b30" providerId="ADAL" clId="{17973100-4CBA-4053-8638-3FE0809890F7}" dt="2022-01-07T00:18:48.660" v="2280" actId="478"/>
          <ac:grpSpMkLst>
            <pc:docMk/>
            <pc:sldMk cId="94601890" sldId="275"/>
            <ac:grpSpMk id="62" creationId="{E9613937-E698-4009-9381-488B38A3EC43}"/>
          </ac:grpSpMkLst>
        </pc:grpChg>
        <pc:grpChg chg="add del mod">
          <ac:chgData name="Orel Tsioni" userId="a8de7865-fae6-434d-be7a-d941dd9a0b30" providerId="ADAL" clId="{17973100-4CBA-4053-8638-3FE0809890F7}" dt="2022-01-07T00:17:23.029" v="2255"/>
          <ac:grpSpMkLst>
            <pc:docMk/>
            <pc:sldMk cId="94601890" sldId="275"/>
            <ac:grpSpMk id="64" creationId="{5CD3B3CF-D9F5-461E-A6BD-6644DA14470B}"/>
          </ac:grpSpMkLst>
        </pc:grpChg>
        <pc:grpChg chg="mod">
          <ac:chgData name="Orel Tsioni" userId="a8de7865-fae6-434d-be7a-d941dd9a0b30" providerId="ADAL" clId="{17973100-4CBA-4053-8638-3FE0809890F7}" dt="2022-01-07T00:17:21.959" v="2254"/>
          <ac:grpSpMkLst>
            <pc:docMk/>
            <pc:sldMk cId="94601890" sldId="275"/>
            <ac:grpSpMk id="65" creationId="{999BF8BA-5655-4BFF-A181-5E8DDD0738EF}"/>
          </ac:grpSpMkLst>
        </pc:grpChg>
        <pc:grpChg chg="mod">
          <ac:chgData name="Orel Tsioni" userId="a8de7865-fae6-434d-be7a-d941dd9a0b30" providerId="ADAL" clId="{17973100-4CBA-4053-8638-3FE0809890F7}" dt="2022-01-07T00:17:21.959" v="2254"/>
          <ac:grpSpMkLst>
            <pc:docMk/>
            <pc:sldMk cId="94601890" sldId="275"/>
            <ac:grpSpMk id="66" creationId="{9C6F9AA6-FCD3-45B0-AC61-C9F693E852E4}"/>
          </ac:grpSpMkLst>
        </pc:grpChg>
        <pc:grpChg chg="mod">
          <ac:chgData name="Orel Tsioni" userId="a8de7865-fae6-434d-be7a-d941dd9a0b30" providerId="ADAL" clId="{17973100-4CBA-4053-8638-3FE0809890F7}" dt="2022-01-07T00:17:21.959" v="2254"/>
          <ac:grpSpMkLst>
            <pc:docMk/>
            <pc:sldMk cId="94601890" sldId="275"/>
            <ac:grpSpMk id="67" creationId="{3B792475-6290-46F3-BE87-5C2905A8A310}"/>
          </ac:grpSpMkLst>
        </pc:grpChg>
        <pc:grpChg chg="mod">
          <ac:chgData name="Orel Tsioni" userId="a8de7865-fae6-434d-be7a-d941dd9a0b30" providerId="ADAL" clId="{17973100-4CBA-4053-8638-3FE0809890F7}" dt="2022-01-07T00:17:21.959" v="2254"/>
          <ac:grpSpMkLst>
            <pc:docMk/>
            <pc:sldMk cId="94601890" sldId="275"/>
            <ac:grpSpMk id="68" creationId="{995FFDD5-DE56-4357-95ED-E4BC86E6DC50}"/>
          </ac:grpSpMkLst>
        </pc:grpChg>
        <pc:grpChg chg="mod">
          <ac:chgData name="Orel Tsioni" userId="a8de7865-fae6-434d-be7a-d941dd9a0b30" providerId="ADAL" clId="{17973100-4CBA-4053-8638-3FE0809890F7}" dt="2022-01-07T00:17:21.959" v="2254"/>
          <ac:grpSpMkLst>
            <pc:docMk/>
            <pc:sldMk cId="94601890" sldId="275"/>
            <ac:grpSpMk id="69" creationId="{C8C10F71-38B4-413A-9ED7-C1256ACFD39A}"/>
          </ac:grpSpMkLst>
        </pc:grpChg>
        <pc:grpChg chg="mod">
          <ac:chgData name="Orel Tsioni" userId="a8de7865-fae6-434d-be7a-d941dd9a0b30" providerId="ADAL" clId="{17973100-4CBA-4053-8638-3FE0809890F7}" dt="2022-01-07T00:17:21.959" v="2254"/>
          <ac:grpSpMkLst>
            <pc:docMk/>
            <pc:sldMk cId="94601890" sldId="275"/>
            <ac:grpSpMk id="70" creationId="{89289A22-7B4F-4E8A-B0C7-82C1031341A3}"/>
          </ac:grpSpMkLst>
        </pc:grpChg>
        <pc:grpChg chg="mod">
          <ac:chgData name="Orel Tsioni" userId="a8de7865-fae6-434d-be7a-d941dd9a0b30" providerId="ADAL" clId="{17973100-4CBA-4053-8638-3FE0809890F7}" dt="2022-01-07T00:17:21.959" v="2254"/>
          <ac:grpSpMkLst>
            <pc:docMk/>
            <pc:sldMk cId="94601890" sldId="275"/>
            <ac:grpSpMk id="71" creationId="{5CD0A025-058A-4C43-A0F7-0732ADC19101}"/>
          </ac:grpSpMkLst>
        </pc:grpChg>
        <pc:grpChg chg="mod">
          <ac:chgData name="Orel Tsioni" userId="a8de7865-fae6-434d-be7a-d941dd9a0b30" providerId="ADAL" clId="{17973100-4CBA-4053-8638-3FE0809890F7}" dt="2022-01-07T00:17:21.959" v="2254"/>
          <ac:grpSpMkLst>
            <pc:docMk/>
            <pc:sldMk cId="94601890" sldId="275"/>
            <ac:grpSpMk id="72" creationId="{7BF47258-021F-4A35-B9F3-E8E36528851B}"/>
          </ac:grpSpMkLst>
        </pc:grpChg>
        <pc:grpChg chg="mod">
          <ac:chgData name="Orel Tsioni" userId="a8de7865-fae6-434d-be7a-d941dd9a0b30" providerId="ADAL" clId="{17973100-4CBA-4053-8638-3FE0809890F7}" dt="2022-01-07T00:17:21.959" v="2254"/>
          <ac:grpSpMkLst>
            <pc:docMk/>
            <pc:sldMk cId="94601890" sldId="275"/>
            <ac:grpSpMk id="73" creationId="{D883C12F-40FC-4D69-A5BD-E005FC6A473E}"/>
          </ac:grpSpMkLst>
        </pc:grpChg>
        <pc:grpChg chg="mod">
          <ac:chgData name="Orel Tsioni" userId="a8de7865-fae6-434d-be7a-d941dd9a0b30" providerId="ADAL" clId="{17973100-4CBA-4053-8638-3FE0809890F7}" dt="2022-01-07T00:17:21.959" v="2254"/>
          <ac:grpSpMkLst>
            <pc:docMk/>
            <pc:sldMk cId="94601890" sldId="275"/>
            <ac:grpSpMk id="74" creationId="{3E1175E7-7EAD-40A4-A3C1-2C4A32084E35}"/>
          </ac:grpSpMkLst>
        </pc:grpChg>
        <pc:picChg chg="add del mod topLvl modCrop">
          <ac:chgData name="Orel Tsioni" userId="a8de7865-fae6-434d-be7a-d941dd9a0b30" providerId="ADAL" clId="{17973100-4CBA-4053-8638-3FE0809890F7}" dt="2022-01-07T00:18:22.841" v="2272" actId="21"/>
          <ac:picMkLst>
            <pc:docMk/>
            <pc:sldMk cId="94601890" sldId="275"/>
            <ac:picMk id="9" creationId="{5E2490C0-F31B-41F6-81E1-9A4DE3D5FF78}"/>
          </ac:picMkLst>
        </pc:picChg>
        <pc:picChg chg="add del mod">
          <ac:chgData name="Orel Tsioni" userId="a8de7865-fae6-434d-be7a-d941dd9a0b30" providerId="ADAL" clId="{17973100-4CBA-4053-8638-3FE0809890F7}" dt="2022-01-07T00:20:02.679" v="2293" actId="21"/>
          <ac:picMkLst>
            <pc:docMk/>
            <pc:sldMk cId="94601890" sldId="275"/>
            <ac:picMk id="35" creationId="{8B915038-4A60-4748-A9FA-A6BC6DE2342B}"/>
          </ac:picMkLst>
        </pc:picChg>
        <pc:picChg chg="add mod">
          <ac:chgData name="Orel Tsioni" userId="a8de7865-fae6-434d-be7a-d941dd9a0b30" providerId="ADAL" clId="{17973100-4CBA-4053-8638-3FE0809890F7}" dt="2022-01-07T00:12:37.083" v="2174" actId="571"/>
          <ac:picMkLst>
            <pc:docMk/>
            <pc:sldMk cId="94601890" sldId="275"/>
            <ac:picMk id="40" creationId="{2F68FD18-C9FC-4718-9BD4-72A9295F492C}"/>
          </ac:picMkLst>
        </pc:picChg>
        <pc:picChg chg="add del mod">
          <ac:chgData name="Orel Tsioni" userId="a8de7865-fae6-434d-be7a-d941dd9a0b30" providerId="ADAL" clId="{17973100-4CBA-4053-8638-3FE0809890F7}" dt="2022-01-07T00:11:52.204" v="2172" actId="478"/>
          <ac:picMkLst>
            <pc:docMk/>
            <pc:sldMk cId="94601890" sldId="275"/>
            <ac:picMk id="2050" creationId="{64C1BF3D-846E-4A0E-8A03-44223022F944}"/>
          </ac:picMkLst>
        </pc:picChg>
        <pc:picChg chg="add del mod">
          <ac:chgData name="Orel Tsioni" userId="a8de7865-fae6-434d-be7a-d941dd9a0b30" providerId="ADAL" clId="{17973100-4CBA-4053-8638-3FE0809890F7}" dt="2022-01-07T00:20:10.418" v="2297" actId="21"/>
          <ac:picMkLst>
            <pc:docMk/>
            <pc:sldMk cId="94601890" sldId="275"/>
            <ac:picMk id="2052" creationId="{4FB77014-EADE-4C89-A268-14B072E51109}"/>
          </ac:picMkLst>
        </pc:picChg>
        <pc:cxnChg chg="mod topLvl">
          <ac:chgData name="Orel Tsioni" userId="a8de7865-fae6-434d-be7a-d941dd9a0b30" providerId="ADAL" clId="{17973100-4CBA-4053-8638-3FE0809890F7}" dt="2022-01-07T00:18:44.300" v="2278" actId="478"/>
          <ac:cxnSpMkLst>
            <pc:docMk/>
            <pc:sldMk cId="94601890" sldId="275"/>
            <ac:cxnSpMk id="28" creationId="{659B8548-4DF5-46F3-8FED-F78E58F01704}"/>
          </ac:cxnSpMkLst>
        </pc:cxnChg>
        <pc:cxnChg chg="del mod topLvl">
          <ac:chgData name="Orel Tsioni" userId="a8de7865-fae6-434d-be7a-d941dd9a0b30" providerId="ADAL" clId="{17973100-4CBA-4053-8638-3FE0809890F7}" dt="2022-01-07T00:19:37.668" v="2286" actId="478"/>
          <ac:cxnSpMkLst>
            <pc:docMk/>
            <pc:sldMk cId="94601890" sldId="275"/>
            <ac:cxnSpMk id="30" creationId="{F26B86F4-D0D9-434C-BBAD-6C8A40B98A42}"/>
          </ac:cxnSpMkLst>
        </pc:cxnChg>
        <pc:cxnChg chg="mod topLvl">
          <ac:chgData name="Orel Tsioni" userId="a8de7865-fae6-434d-be7a-d941dd9a0b30" providerId="ADAL" clId="{17973100-4CBA-4053-8638-3FE0809890F7}" dt="2022-01-07T00:18:42.828" v="2277" actId="478"/>
          <ac:cxnSpMkLst>
            <pc:docMk/>
            <pc:sldMk cId="94601890" sldId="275"/>
            <ac:cxnSpMk id="31" creationId="{CCF9C44A-67BC-4A67-97EC-AD36540CF3C0}"/>
          </ac:cxnSpMkLst>
        </pc:cxnChg>
        <pc:cxnChg chg="del mod topLvl">
          <ac:chgData name="Orel Tsioni" userId="a8de7865-fae6-434d-be7a-d941dd9a0b30" providerId="ADAL" clId="{17973100-4CBA-4053-8638-3FE0809890F7}" dt="2022-01-07T00:19:27.052" v="2284" actId="478"/>
          <ac:cxnSpMkLst>
            <pc:docMk/>
            <pc:sldMk cId="94601890" sldId="275"/>
            <ac:cxnSpMk id="32" creationId="{FB757F8B-B588-4DA7-99CD-C94E55F6694A}"/>
          </ac:cxnSpMkLst>
        </pc:cxnChg>
        <pc:cxnChg chg="del mod topLvl">
          <ac:chgData name="Orel Tsioni" userId="a8de7865-fae6-434d-be7a-d941dd9a0b30" providerId="ADAL" clId="{17973100-4CBA-4053-8638-3FE0809890F7}" dt="2022-01-07T00:19:18.348" v="2282" actId="478"/>
          <ac:cxnSpMkLst>
            <pc:docMk/>
            <pc:sldMk cId="94601890" sldId="275"/>
            <ac:cxnSpMk id="33" creationId="{54814924-2E39-4428-83C6-8EBCA719DCCA}"/>
          </ac:cxnSpMkLst>
        </pc:cxnChg>
        <pc:cxnChg chg="mod topLvl">
          <ac:chgData name="Orel Tsioni" userId="a8de7865-fae6-434d-be7a-d941dd9a0b30" providerId="ADAL" clId="{17973100-4CBA-4053-8638-3FE0809890F7}" dt="2022-01-07T00:18:39.533" v="2275" actId="478"/>
          <ac:cxnSpMkLst>
            <pc:docMk/>
            <pc:sldMk cId="94601890" sldId="275"/>
            <ac:cxnSpMk id="34" creationId="{C22DF390-568F-4E82-A967-3097BA139EA4}"/>
          </ac:cxnSpMkLst>
        </pc:cxnChg>
        <pc:cxnChg chg="mod">
          <ac:chgData name="Orel Tsioni" userId="a8de7865-fae6-434d-be7a-d941dd9a0b30" providerId="ADAL" clId="{17973100-4CBA-4053-8638-3FE0809890F7}" dt="2022-01-07T00:12:37.083" v="2174" actId="571"/>
          <ac:cxnSpMkLst>
            <pc:docMk/>
            <pc:sldMk cId="94601890" sldId="275"/>
            <ac:cxnSpMk id="43" creationId="{9901D251-6AAC-43AB-A02E-A3AB19437D15}"/>
          </ac:cxnSpMkLst>
        </pc:cxnChg>
        <pc:cxnChg chg="mod topLvl">
          <ac:chgData name="Orel Tsioni" userId="a8de7865-fae6-434d-be7a-d941dd9a0b30" providerId="ADAL" clId="{17973100-4CBA-4053-8638-3FE0809890F7}" dt="2022-01-07T00:18:25.426" v="2273" actId="21"/>
          <ac:cxnSpMkLst>
            <pc:docMk/>
            <pc:sldMk cId="94601890" sldId="275"/>
            <ac:cxnSpMk id="44" creationId="{5B9AE837-BEA9-484D-9887-CE1B15E58D65}"/>
          </ac:cxnSpMkLst>
        </pc:cxnChg>
        <pc:cxnChg chg="add del mod topLvl">
          <ac:chgData name="Orel Tsioni" userId="a8de7865-fae6-434d-be7a-d941dd9a0b30" providerId="ADAL" clId="{17973100-4CBA-4053-8638-3FE0809890F7}" dt="2022-01-07T00:18:25.426" v="2273" actId="21"/>
          <ac:cxnSpMkLst>
            <pc:docMk/>
            <pc:sldMk cId="94601890" sldId="275"/>
            <ac:cxnSpMk id="45" creationId="{4B9BB2C6-4FFA-488F-A7EF-311624DC31CF}"/>
          </ac:cxnSpMkLst>
        </pc:cxnChg>
        <pc:cxnChg chg="mod topLvl">
          <ac:chgData name="Orel Tsioni" userId="a8de7865-fae6-434d-be7a-d941dd9a0b30" providerId="ADAL" clId="{17973100-4CBA-4053-8638-3FE0809890F7}" dt="2022-01-07T00:18:47.540" v="2279" actId="478"/>
          <ac:cxnSpMkLst>
            <pc:docMk/>
            <pc:sldMk cId="94601890" sldId="275"/>
            <ac:cxnSpMk id="46" creationId="{44B02DE6-2AD1-4523-AB1E-5F34B243671B}"/>
          </ac:cxnSpMkLst>
        </pc:cxnChg>
        <pc:cxnChg chg="mod topLvl">
          <ac:chgData name="Orel Tsioni" userId="a8de7865-fae6-434d-be7a-d941dd9a0b30" providerId="ADAL" clId="{17973100-4CBA-4053-8638-3FE0809890F7}" dt="2022-01-07T00:18:16.149" v="2271" actId="165"/>
          <ac:cxnSpMkLst>
            <pc:docMk/>
            <pc:sldMk cId="94601890" sldId="275"/>
            <ac:cxnSpMk id="47" creationId="{0E8D2151-4A49-4726-8240-26812DC9F8E4}"/>
          </ac:cxnSpMkLst>
        </pc:cxnChg>
        <pc:cxnChg chg="mod">
          <ac:chgData name="Orel Tsioni" userId="a8de7865-fae6-434d-be7a-d941dd9a0b30" providerId="ADAL" clId="{17973100-4CBA-4053-8638-3FE0809890F7}" dt="2022-01-07T00:12:37.083" v="2174" actId="571"/>
          <ac:cxnSpMkLst>
            <pc:docMk/>
            <pc:sldMk cId="94601890" sldId="275"/>
            <ac:cxnSpMk id="50" creationId="{64F00046-ECB6-4DC2-8422-76EC3AF3F9C7}"/>
          </ac:cxnSpMkLst>
        </pc:cxnChg>
        <pc:cxnChg chg="mod">
          <ac:chgData name="Orel Tsioni" userId="a8de7865-fae6-434d-be7a-d941dd9a0b30" providerId="ADAL" clId="{17973100-4CBA-4053-8638-3FE0809890F7}" dt="2022-01-07T00:12:37.083" v="2174" actId="571"/>
          <ac:cxnSpMkLst>
            <pc:docMk/>
            <pc:sldMk cId="94601890" sldId="275"/>
            <ac:cxnSpMk id="63" creationId="{620DDF5C-E2AB-4929-B336-BDA121ECC1F4}"/>
          </ac:cxnSpMkLst>
        </pc:cxnChg>
        <pc:cxnChg chg="mod">
          <ac:chgData name="Orel Tsioni" userId="a8de7865-fae6-434d-be7a-d941dd9a0b30" providerId="ADAL" clId="{17973100-4CBA-4053-8638-3FE0809890F7}" dt="2022-01-07T00:17:21.959" v="2254"/>
          <ac:cxnSpMkLst>
            <pc:docMk/>
            <pc:sldMk cId="94601890" sldId="275"/>
            <ac:cxnSpMk id="76" creationId="{EDA0E727-5A5D-4E75-9D54-7704DE32E2D4}"/>
          </ac:cxnSpMkLst>
        </pc:cxnChg>
        <pc:cxnChg chg="mod">
          <ac:chgData name="Orel Tsioni" userId="a8de7865-fae6-434d-be7a-d941dd9a0b30" providerId="ADAL" clId="{17973100-4CBA-4053-8638-3FE0809890F7}" dt="2022-01-07T00:17:21.959" v="2254"/>
          <ac:cxnSpMkLst>
            <pc:docMk/>
            <pc:sldMk cId="94601890" sldId="275"/>
            <ac:cxnSpMk id="78" creationId="{57719DC9-2B9E-40D3-8957-460085E4857E}"/>
          </ac:cxnSpMkLst>
        </pc:cxnChg>
        <pc:cxnChg chg="mod">
          <ac:chgData name="Orel Tsioni" userId="a8de7865-fae6-434d-be7a-d941dd9a0b30" providerId="ADAL" clId="{17973100-4CBA-4053-8638-3FE0809890F7}" dt="2022-01-07T00:17:21.959" v="2254"/>
          <ac:cxnSpMkLst>
            <pc:docMk/>
            <pc:sldMk cId="94601890" sldId="275"/>
            <ac:cxnSpMk id="80" creationId="{41D8582D-D4F3-414C-8E5A-520A1D3C565F}"/>
          </ac:cxnSpMkLst>
        </pc:cxnChg>
        <pc:cxnChg chg="mod">
          <ac:chgData name="Orel Tsioni" userId="a8de7865-fae6-434d-be7a-d941dd9a0b30" providerId="ADAL" clId="{17973100-4CBA-4053-8638-3FE0809890F7}" dt="2022-01-07T00:17:21.959" v="2254"/>
          <ac:cxnSpMkLst>
            <pc:docMk/>
            <pc:sldMk cId="94601890" sldId="275"/>
            <ac:cxnSpMk id="82" creationId="{61D99D1C-4604-4143-A958-037A81B4C3C7}"/>
          </ac:cxnSpMkLst>
        </pc:cxnChg>
        <pc:cxnChg chg="mod">
          <ac:chgData name="Orel Tsioni" userId="a8de7865-fae6-434d-be7a-d941dd9a0b30" providerId="ADAL" clId="{17973100-4CBA-4053-8638-3FE0809890F7}" dt="2022-01-07T00:17:21.959" v="2254"/>
          <ac:cxnSpMkLst>
            <pc:docMk/>
            <pc:sldMk cId="94601890" sldId="275"/>
            <ac:cxnSpMk id="84" creationId="{D299B933-9EF8-457B-AE30-F201DFC2AC8F}"/>
          </ac:cxnSpMkLst>
        </pc:cxnChg>
        <pc:cxnChg chg="mod">
          <ac:chgData name="Orel Tsioni" userId="a8de7865-fae6-434d-be7a-d941dd9a0b30" providerId="ADAL" clId="{17973100-4CBA-4053-8638-3FE0809890F7}" dt="2022-01-07T00:17:21.959" v="2254"/>
          <ac:cxnSpMkLst>
            <pc:docMk/>
            <pc:sldMk cId="94601890" sldId="275"/>
            <ac:cxnSpMk id="86" creationId="{24DDDC7F-9AF4-44AD-9EFE-189DD2CB75F1}"/>
          </ac:cxnSpMkLst>
        </pc:cxnChg>
        <pc:cxnChg chg="mod">
          <ac:chgData name="Orel Tsioni" userId="a8de7865-fae6-434d-be7a-d941dd9a0b30" providerId="ADAL" clId="{17973100-4CBA-4053-8638-3FE0809890F7}" dt="2022-01-07T00:17:21.959" v="2254"/>
          <ac:cxnSpMkLst>
            <pc:docMk/>
            <pc:sldMk cId="94601890" sldId="275"/>
            <ac:cxnSpMk id="88" creationId="{D97E2F96-6681-42F6-8955-CE1D0CFF3C89}"/>
          </ac:cxnSpMkLst>
        </pc:cxnChg>
        <pc:cxnChg chg="mod">
          <ac:chgData name="Orel Tsioni" userId="a8de7865-fae6-434d-be7a-d941dd9a0b30" providerId="ADAL" clId="{17973100-4CBA-4053-8638-3FE0809890F7}" dt="2022-01-07T00:17:21.959" v="2254"/>
          <ac:cxnSpMkLst>
            <pc:docMk/>
            <pc:sldMk cId="94601890" sldId="275"/>
            <ac:cxnSpMk id="90" creationId="{C287EB81-6550-44D3-BFCE-8A8F3F6A4D28}"/>
          </ac:cxnSpMkLst>
        </pc:cxnChg>
        <pc:cxnChg chg="mod">
          <ac:chgData name="Orel Tsioni" userId="a8de7865-fae6-434d-be7a-d941dd9a0b30" providerId="ADAL" clId="{17973100-4CBA-4053-8638-3FE0809890F7}" dt="2022-01-07T00:17:21.959" v="2254"/>
          <ac:cxnSpMkLst>
            <pc:docMk/>
            <pc:sldMk cId="94601890" sldId="275"/>
            <ac:cxnSpMk id="92" creationId="{E9B5165E-F744-4791-AD4D-D60838643BB8}"/>
          </ac:cxnSpMkLst>
        </pc:cxnChg>
        <pc:cxnChg chg="mod">
          <ac:chgData name="Orel Tsioni" userId="a8de7865-fae6-434d-be7a-d941dd9a0b30" providerId="ADAL" clId="{17973100-4CBA-4053-8638-3FE0809890F7}" dt="2022-01-07T00:17:21.959" v="2254"/>
          <ac:cxnSpMkLst>
            <pc:docMk/>
            <pc:sldMk cId="94601890" sldId="275"/>
            <ac:cxnSpMk id="94" creationId="{21D3CC67-9909-48A3-AEB5-BF848A7E2964}"/>
          </ac:cxnSpMkLst>
        </pc:cxnChg>
      </pc:sldChg>
      <pc:sldChg chg="new del">
        <pc:chgData name="Orel Tsioni" userId="a8de7865-fae6-434d-be7a-d941dd9a0b30" providerId="ADAL" clId="{17973100-4CBA-4053-8638-3FE0809890F7}" dt="2022-01-06T22:54:55.391" v="12" actId="2696"/>
        <pc:sldMkLst>
          <pc:docMk/>
          <pc:sldMk cId="647300033" sldId="279"/>
        </pc:sldMkLst>
      </pc:sldChg>
      <pc:sldChg chg="addSp delSp modSp new mod setBg setClrOvrMap modNotesTx">
        <pc:chgData name="Orel Tsioni" userId="a8de7865-fae6-434d-be7a-d941dd9a0b30" providerId="ADAL" clId="{17973100-4CBA-4053-8638-3FE0809890F7}" dt="2022-01-07T16:56:14.828" v="5611" actId="1076"/>
        <pc:sldMkLst>
          <pc:docMk/>
          <pc:sldMk cId="1880615566" sldId="279"/>
        </pc:sldMkLst>
        <pc:spChg chg="mod">
          <ac:chgData name="Orel Tsioni" userId="a8de7865-fae6-434d-be7a-d941dd9a0b30" providerId="ADAL" clId="{17973100-4CBA-4053-8638-3FE0809890F7}" dt="2022-01-07T00:04:07.399" v="2111" actId="26606"/>
          <ac:spMkLst>
            <pc:docMk/>
            <pc:sldMk cId="1880615566" sldId="279"/>
            <ac:spMk id="2" creationId="{D70CA81A-901D-456F-8C18-D440D3888F7A}"/>
          </ac:spMkLst>
        </pc:spChg>
        <pc:spChg chg="mod ord">
          <ac:chgData name="Orel Tsioni" userId="a8de7865-fae6-434d-be7a-d941dd9a0b30" providerId="ADAL" clId="{17973100-4CBA-4053-8638-3FE0809890F7}" dt="2022-01-07T00:05:22.235" v="2139" actId="255"/>
          <ac:spMkLst>
            <pc:docMk/>
            <pc:sldMk cId="1880615566" sldId="279"/>
            <ac:spMk id="3" creationId="{5DE0AE93-021E-4352-B50C-E8B31580DEDE}"/>
          </ac:spMkLst>
        </pc:spChg>
        <pc:spChg chg="mod ord">
          <ac:chgData name="Orel Tsioni" userId="a8de7865-fae6-434d-be7a-d941dd9a0b30" providerId="ADAL" clId="{17973100-4CBA-4053-8638-3FE0809890F7}" dt="2022-01-07T00:04:07.399" v="2111" actId="26606"/>
          <ac:spMkLst>
            <pc:docMk/>
            <pc:sldMk cId="1880615566" sldId="279"/>
            <ac:spMk id="4" creationId="{83525708-9336-4B99-8B35-A2A234C2FA3C}"/>
          </ac:spMkLst>
        </pc:spChg>
        <pc:spChg chg="add del">
          <ac:chgData name="Orel Tsioni" userId="a8de7865-fae6-434d-be7a-d941dd9a0b30" providerId="ADAL" clId="{17973100-4CBA-4053-8638-3FE0809890F7}" dt="2022-01-07T00:02:33.190" v="2074" actId="26606"/>
          <ac:spMkLst>
            <pc:docMk/>
            <pc:sldMk cId="1880615566" sldId="279"/>
            <ac:spMk id="10" creationId="{C4E4288A-DFC8-40A2-90E5-70E851A933AD}"/>
          </ac:spMkLst>
        </pc:spChg>
        <pc:spChg chg="add del">
          <ac:chgData name="Orel Tsioni" userId="a8de7865-fae6-434d-be7a-d941dd9a0b30" providerId="ADAL" clId="{17973100-4CBA-4053-8638-3FE0809890F7}" dt="2022-01-07T00:02:36.364" v="2076" actId="26606"/>
          <ac:spMkLst>
            <pc:docMk/>
            <pc:sldMk cId="1880615566" sldId="279"/>
            <ac:spMk id="12" creationId="{394842B0-684D-44CC-B4BC-D13331CFD290}"/>
          </ac:spMkLst>
        </pc:spChg>
        <pc:spChg chg="add del">
          <ac:chgData name="Orel Tsioni" userId="a8de7865-fae6-434d-be7a-d941dd9a0b30" providerId="ADAL" clId="{17973100-4CBA-4053-8638-3FE0809890F7}" dt="2022-01-07T00:02:29.887" v="2072" actId="26606"/>
          <ac:spMkLst>
            <pc:docMk/>
            <pc:sldMk cId="1880615566" sldId="279"/>
            <ac:spMk id="13" creationId="{EAE48C4B-3A90-42C3-BA00-6092B477179E}"/>
          </ac:spMkLst>
        </pc:spChg>
        <pc:spChg chg="add del">
          <ac:chgData name="Orel Tsioni" userId="a8de7865-fae6-434d-be7a-d941dd9a0b30" providerId="ADAL" clId="{17973100-4CBA-4053-8638-3FE0809890F7}" dt="2022-01-07T00:02:36.364" v="2076" actId="26606"/>
          <ac:spMkLst>
            <pc:docMk/>
            <pc:sldMk cId="1880615566" sldId="279"/>
            <ac:spMk id="14" creationId="{4C2A3DC3-F495-4B99-9FF3-3FB30D63235E}"/>
          </ac:spMkLst>
        </pc:spChg>
        <pc:spChg chg="add del">
          <ac:chgData name="Orel Tsioni" userId="a8de7865-fae6-434d-be7a-d941dd9a0b30" providerId="ADAL" clId="{17973100-4CBA-4053-8638-3FE0809890F7}" dt="2022-01-07T00:02:29.887" v="2072" actId="26606"/>
          <ac:spMkLst>
            <pc:docMk/>
            <pc:sldMk cId="1880615566" sldId="279"/>
            <ac:spMk id="15" creationId="{F919E280-CA27-4214-97E6-294E0C3BC4B3}"/>
          </ac:spMkLst>
        </pc:spChg>
        <pc:spChg chg="add del">
          <ac:chgData name="Orel Tsioni" userId="a8de7865-fae6-434d-be7a-d941dd9a0b30" providerId="ADAL" clId="{17973100-4CBA-4053-8638-3FE0809890F7}" dt="2022-01-07T00:02:41.629" v="2078" actId="26606"/>
          <ac:spMkLst>
            <pc:docMk/>
            <pc:sldMk cId="1880615566" sldId="279"/>
            <ac:spMk id="16" creationId="{D2B783EE-0239-4717-BBEA-8C9EAC61C824}"/>
          </ac:spMkLst>
        </pc:spChg>
        <pc:spChg chg="add del">
          <ac:chgData name="Orel Tsioni" userId="a8de7865-fae6-434d-be7a-d941dd9a0b30" providerId="ADAL" clId="{17973100-4CBA-4053-8638-3FE0809890F7}" dt="2022-01-07T00:02:41.629" v="2078" actId="26606"/>
          <ac:spMkLst>
            <pc:docMk/>
            <pc:sldMk cId="1880615566" sldId="279"/>
            <ac:spMk id="17" creationId="{70BEB1E7-2F88-40BC-B73D-42E5B6F80BFC}"/>
          </ac:spMkLst>
        </pc:spChg>
        <pc:spChg chg="add del">
          <ac:chgData name="Orel Tsioni" userId="a8de7865-fae6-434d-be7a-d941dd9a0b30" providerId="ADAL" clId="{17973100-4CBA-4053-8638-3FE0809890F7}" dt="2022-01-07T00:02:41.629" v="2078" actId="26606"/>
          <ac:spMkLst>
            <pc:docMk/>
            <pc:sldMk cId="1880615566" sldId="279"/>
            <ac:spMk id="18" creationId="{A7B99495-F43F-4D80-A44F-2CB4764EB90B}"/>
          </ac:spMkLst>
        </pc:spChg>
        <pc:spChg chg="add del">
          <ac:chgData name="Orel Tsioni" userId="a8de7865-fae6-434d-be7a-d941dd9a0b30" providerId="ADAL" clId="{17973100-4CBA-4053-8638-3FE0809890F7}" dt="2022-01-07T00:02:33.190" v="2074" actId="26606"/>
          <ac:spMkLst>
            <pc:docMk/>
            <pc:sldMk cId="1880615566" sldId="279"/>
            <ac:spMk id="19" creationId="{BD2BFF02-DF78-4F07-B176-52514E13127D}"/>
          </ac:spMkLst>
        </pc:spChg>
        <pc:spChg chg="add del">
          <ac:chgData name="Orel Tsioni" userId="a8de7865-fae6-434d-be7a-d941dd9a0b30" providerId="ADAL" clId="{17973100-4CBA-4053-8638-3FE0809890F7}" dt="2022-01-07T00:02:44.477" v="2080" actId="26606"/>
          <ac:spMkLst>
            <pc:docMk/>
            <pc:sldMk cId="1880615566" sldId="279"/>
            <ac:spMk id="20" creationId="{8ABFE404-8D65-4573-A3EF-6DF477936BA3}"/>
          </ac:spMkLst>
        </pc:spChg>
        <pc:spChg chg="add del">
          <ac:chgData name="Orel Tsioni" userId="a8de7865-fae6-434d-be7a-d941dd9a0b30" providerId="ADAL" clId="{17973100-4CBA-4053-8638-3FE0809890F7}" dt="2022-01-07T00:02:33.190" v="2074" actId="26606"/>
          <ac:spMkLst>
            <pc:docMk/>
            <pc:sldMk cId="1880615566" sldId="279"/>
            <ac:spMk id="21" creationId="{0DB06EAB-7D8C-403A-86C5-B5FD79A13650}"/>
          </ac:spMkLst>
        </pc:spChg>
        <pc:spChg chg="add del">
          <ac:chgData name="Orel Tsioni" userId="a8de7865-fae6-434d-be7a-d941dd9a0b30" providerId="ADAL" clId="{17973100-4CBA-4053-8638-3FE0809890F7}" dt="2022-01-07T00:02:52.892" v="2082" actId="26606"/>
          <ac:spMkLst>
            <pc:docMk/>
            <pc:sldMk cId="1880615566" sldId="279"/>
            <ac:spMk id="23" creationId="{14280C55-570C-4284-9850-B2BA33DB6726}"/>
          </ac:spMkLst>
        </pc:spChg>
        <pc:spChg chg="add del">
          <ac:chgData name="Orel Tsioni" userId="a8de7865-fae6-434d-be7a-d941dd9a0b30" providerId="ADAL" clId="{17973100-4CBA-4053-8638-3FE0809890F7}" dt="2022-01-07T00:02:52.892" v="2082" actId="26606"/>
          <ac:spMkLst>
            <pc:docMk/>
            <pc:sldMk cId="1880615566" sldId="279"/>
            <ac:spMk id="24" creationId="{D4993743-B10A-433C-9996-3035D2C3ABC6}"/>
          </ac:spMkLst>
        </pc:spChg>
        <pc:spChg chg="add del">
          <ac:chgData name="Orel Tsioni" userId="a8de7865-fae6-434d-be7a-d941dd9a0b30" providerId="ADAL" clId="{17973100-4CBA-4053-8638-3FE0809890F7}" dt="2022-01-07T00:02:52.892" v="2082" actId="26606"/>
          <ac:spMkLst>
            <pc:docMk/>
            <pc:sldMk cId="1880615566" sldId="279"/>
            <ac:spMk id="25" creationId="{BB3B8946-A0AA-42D4-8A24-639DC6EA170E}"/>
          </ac:spMkLst>
        </pc:spChg>
        <pc:spChg chg="add del">
          <ac:chgData name="Orel Tsioni" userId="a8de7865-fae6-434d-be7a-d941dd9a0b30" providerId="ADAL" clId="{17973100-4CBA-4053-8638-3FE0809890F7}" dt="2022-01-07T00:02:52.892" v="2082" actId="26606"/>
          <ac:spMkLst>
            <pc:docMk/>
            <pc:sldMk cId="1880615566" sldId="279"/>
            <ac:spMk id="26" creationId="{AB1038E6-06EF-4DCB-B52E-D3825C50F7C6}"/>
          </ac:spMkLst>
        </pc:spChg>
        <pc:spChg chg="add del">
          <ac:chgData name="Orel Tsioni" userId="a8de7865-fae6-434d-be7a-d941dd9a0b30" providerId="ADAL" clId="{17973100-4CBA-4053-8638-3FE0809890F7}" dt="2022-01-07T00:02:52.892" v="2082" actId="26606"/>
          <ac:spMkLst>
            <pc:docMk/>
            <pc:sldMk cId="1880615566" sldId="279"/>
            <ac:spMk id="27" creationId="{5C7EF35C-8B7D-4026-8F09-8B2B2250579B}"/>
          </ac:spMkLst>
        </pc:spChg>
        <pc:spChg chg="add del">
          <ac:chgData name="Orel Tsioni" userId="a8de7865-fae6-434d-be7a-d941dd9a0b30" providerId="ADAL" clId="{17973100-4CBA-4053-8638-3FE0809890F7}" dt="2022-01-07T00:02:52.892" v="2082" actId="26606"/>
          <ac:spMkLst>
            <pc:docMk/>
            <pc:sldMk cId="1880615566" sldId="279"/>
            <ac:spMk id="28" creationId="{5F24A71D-C0A9-49AC-B2D1-5A9EA2BD383E}"/>
          </ac:spMkLst>
        </pc:spChg>
        <pc:spChg chg="add del">
          <ac:chgData name="Orel Tsioni" userId="a8de7865-fae6-434d-be7a-d941dd9a0b30" providerId="ADAL" clId="{17973100-4CBA-4053-8638-3FE0809890F7}" dt="2022-01-07T00:02:54.581" v="2084" actId="26606"/>
          <ac:spMkLst>
            <pc:docMk/>
            <pc:sldMk cId="1880615566" sldId="279"/>
            <ac:spMk id="29" creationId="{352BEC0E-22F8-46D0-9632-375DB541B06C}"/>
          </ac:spMkLst>
        </pc:spChg>
        <pc:spChg chg="add del">
          <ac:chgData name="Orel Tsioni" userId="a8de7865-fae6-434d-be7a-d941dd9a0b30" providerId="ADAL" clId="{17973100-4CBA-4053-8638-3FE0809890F7}" dt="2022-01-07T00:02:54.581" v="2084" actId="26606"/>
          <ac:spMkLst>
            <pc:docMk/>
            <pc:sldMk cId="1880615566" sldId="279"/>
            <ac:spMk id="30" creationId="{3FCFB1DE-0B7E-48CC-BA90-B2AB0889F9D6}"/>
          </ac:spMkLst>
        </pc:spChg>
        <pc:spChg chg="add del">
          <ac:chgData name="Orel Tsioni" userId="a8de7865-fae6-434d-be7a-d941dd9a0b30" providerId="ADAL" clId="{17973100-4CBA-4053-8638-3FE0809890F7}" dt="2022-01-07T00:02:59.326" v="2086" actId="26606"/>
          <ac:spMkLst>
            <pc:docMk/>
            <pc:sldMk cId="1880615566" sldId="279"/>
            <ac:spMk id="31" creationId="{C4E4288A-DFC8-40A2-90E5-70E851A933AD}"/>
          </ac:spMkLst>
        </pc:spChg>
        <pc:spChg chg="add del">
          <ac:chgData name="Orel Tsioni" userId="a8de7865-fae6-434d-be7a-d941dd9a0b30" providerId="ADAL" clId="{17973100-4CBA-4053-8638-3FE0809890F7}" dt="2022-01-07T00:04:07.399" v="2111" actId="26606"/>
          <ac:spMkLst>
            <pc:docMk/>
            <pc:sldMk cId="1880615566" sldId="279"/>
            <ac:spMk id="33" creationId="{D2B783EE-0239-4717-BBEA-8C9EAC61C824}"/>
          </ac:spMkLst>
        </pc:spChg>
        <pc:spChg chg="add del">
          <ac:chgData name="Orel Tsioni" userId="a8de7865-fae6-434d-be7a-d941dd9a0b30" providerId="ADAL" clId="{17973100-4CBA-4053-8638-3FE0809890F7}" dt="2022-01-07T00:04:07.399" v="2111" actId="26606"/>
          <ac:spMkLst>
            <pc:docMk/>
            <pc:sldMk cId="1880615566" sldId="279"/>
            <ac:spMk id="34" creationId="{A7B99495-F43F-4D80-A44F-2CB4764EB90B}"/>
          </ac:spMkLst>
        </pc:spChg>
        <pc:spChg chg="add del">
          <ac:chgData name="Orel Tsioni" userId="a8de7865-fae6-434d-be7a-d941dd9a0b30" providerId="ADAL" clId="{17973100-4CBA-4053-8638-3FE0809890F7}" dt="2022-01-07T00:02:59.326" v="2086" actId="26606"/>
          <ac:spMkLst>
            <pc:docMk/>
            <pc:sldMk cId="1880615566" sldId="279"/>
            <ac:spMk id="35" creationId="{BD2BFF02-DF78-4F07-B176-52514E13127D}"/>
          </ac:spMkLst>
        </pc:spChg>
        <pc:spChg chg="add del">
          <ac:chgData name="Orel Tsioni" userId="a8de7865-fae6-434d-be7a-d941dd9a0b30" providerId="ADAL" clId="{17973100-4CBA-4053-8638-3FE0809890F7}" dt="2022-01-07T00:02:59.326" v="2086" actId="26606"/>
          <ac:spMkLst>
            <pc:docMk/>
            <pc:sldMk cId="1880615566" sldId="279"/>
            <ac:spMk id="36" creationId="{0DB06EAB-7D8C-403A-86C5-B5FD79A13650}"/>
          </ac:spMkLst>
        </pc:spChg>
        <pc:spChg chg="add del">
          <ac:chgData name="Orel Tsioni" userId="a8de7865-fae6-434d-be7a-d941dd9a0b30" providerId="ADAL" clId="{17973100-4CBA-4053-8638-3FE0809890F7}" dt="2022-01-07T00:03:04.996" v="2088" actId="26606"/>
          <ac:spMkLst>
            <pc:docMk/>
            <pc:sldMk cId="1880615566" sldId="279"/>
            <ac:spMk id="37" creationId="{394842B0-684D-44CC-B4BC-D13331CFD290}"/>
          </ac:spMkLst>
        </pc:spChg>
        <pc:spChg chg="add del">
          <ac:chgData name="Orel Tsioni" userId="a8de7865-fae6-434d-be7a-d941dd9a0b30" providerId="ADAL" clId="{17973100-4CBA-4053-8638-3FE0809890F7}" dt="2022-01-07T00:03:04.996" v="2088" actId="26606"/>
          <ac:spMkLst>
            <pc:docMk/>
            <pc:sldMk cId="1880615566" sldId="279"/>
            <ac:spMk id="38" creationId="{4C2A3DC3-F495-4B99-9FF3-3FB30D63235E}"/>
          </ac:spMkLst>
        </pc:spChg>
        <pc:spChg chg="add del">
          <ac:chgData name="Orel Tsioni" userId="a8de7865-fae6-434d-be7a-d941dd9a0b30" providerId="ADAL" clId="{17973100-4CBA-4053-8638-3FE0809890F7}" dt="2022-01-07T00:04:07.399" v="2111" actId="26606"/>
          <ac:spMkLst>
            <pc:docMk/>
            <pc:sldMk cId="1880615566" sldId="279"/>
            <ac:spMk id="39" creationId="{70BEB1E7-2F88-40BC-B73D-42E5B6F80BFC}"/>
          </ac:spMkLst>
        </pc:spChg>
        <pc:spChg chg="add del">
          <ac:chgData name="Orel Tsioni" userId="a8de7865-fae6-434d-be7a-d941dd9a0b30" providerId="ADAL" clId="{17973100-4CBA-4053-8638-3FE0809890F7}" dt="2022-01-07T00:03:47.852" v="2096" actId="26606"/>
          <ac:spMkLst>
            <pc:docMk/>
            <pc:sldMk cId="1880615566" sldId="279"/>
            <ac:spMk id="45" creationId="{2EEE8F11-3582-44B7-9869-F2D26D7DD9D4}"/>
          </ac:spMkLst>
        </pc:spChg>
        <pc:spChg chg="add del">
          <ac:chgData name="Orel Tsioni" userId="a8de7865-fae6-434d-be7a-d941dd9a0b30" providerId="ADAL" clId="{17973100-4CBA-4053-8638-3FE0809890F7}" dt="2022-01-07T00:03:47.852" v="2096" actId="26606"/>
          <ac:spMkLst>
            <pc:docMk/>
            <pc:sldMk cId="1880615566" sldId="279"/>
            <ac:spMk id="47" creationId="{2141F1CC-6A53-4BCF-9127-AABB52E2497E}"/>
          </ac:spMkLst>
        </pc:spChg>
        <pc:spChg chg="add del">
          <ac:chgData name="Orel Tsioni" userId="a8de7865-fae6-434d-be7a-d941dd9a0b30" providerId="ADAL" clId="{17973100-4CBA-4053-8638-3FE0809890F7}" dt="2022-01-07T00:03:47.852" v="2096" actId="26606"/>
          <ac:spMkLst>
            <pc:docMk/>
            <pc:sldMk cId="1880615566" sldId="279"/>
            <ac:spMk id="49" creationId="{561B2B49-7142-4CA8-A929-4671548E6A5A}"/>
          </ac:spMkLst>
        </pc:spChg>
        <pc:spChg chg="add del">
          <ac:chgData name="Orel Tsioni" userId="a8de7865-fae6-434d-be7a-d941dd9a0b30" providerId="ADAL" clId="{17973100-4CBA-4053-8638-3FE0809890F7}" dt="2022-01-07T00:03:57.528" v="2098" actId="26606"/>
          <ac:spMkLst>
            <pc:docMk/>
            <pc:sldMk cId="1880615566" sldId="279"/>
            <ac:spMk id="51" creationId="{B1A0A2C2-4F85-44AF-8708-8DCA4B550CB8}"/>
          </ac:spMkLst>
        </pc:spChg>
        <pc:spChg chg="add del">
          <ac:chgData name="Orel Tsioni" userId="a8de7865-fae6-434d-be7a-d941dd9a0b30" providerId="ADAL" clId="{17973100-4CBA-4053-8638-3FE0809890F7}" dt="2022-01-07T00:03:57.528" v="2098" actId="26606"/>
          <ac:spMkLst>
            <pc:docMk/>
            <pc:sldMk cId="1880615566" sldId="279"/>
            <ac:spMk id="52" creationId="{003713C1-2FB2-413B-BF91-3AE41726FB7A}"/>
          </ac:spMkLst>
        </pc:spChg>
        <pc:spChg chg="add del">
          <ac:chgData name="Orel Tsioni" userId="a8de7865-fae6-434d-be7a-d941dd9a0b30" providerId="ADAL" clId="{17973100-4CBA-4053-8638-3FE0809890F7}" dt="2022-01-07T00:03:57.528" v="2098" actId="26606"/>
          <ac:spMkLst>
            <pc:docMk/>
            <pc:sldMk cId="1880615566" sldId="279"/>
            <ac:spMk id="53" creationId="{90795B4D-5022-4A7F-A01D-8D880B7CDBE6}"/>
          </ac:spMkLst>
        </pc:spChg>
        <pc:spChg chg="add del">
          <ac:chgData name="Orel Tsioni" userId="a8de7865-fae6-434d-be7a-d941dd9a0b30" providerId="ADAL" clId="{17973100-4CBA-4053-8638-3FE0809890F7}" dt="2022-01-07T00:03:57.528" v="2098" actId="26606"/>
          <ac:spMkLst>
            <pc:docMk/>
            <pc:sldMk cId="1880615566" sldId="279"/>
            <ac:spMk id="54" creationId="{AFD19018-DE7C-4796-ADF2-AD2EB0FC0D9C}"/>
          </ac:spMkLst>
        </pc:spChg>
        <pc:spChg chg="add del">
          <ac:chgData name="Orel Tsioni" userId="a8de7865-fae6-434d-be7a-d941dd9a0b30" providerId="ADAL" clId="{17973100-4CBA-4053-8638-3FE0809890F7}" dt="2022-01-07T00:03:58.998" v="2100" actId="26606"/>
          <ac:spMkLst>
            <pc:docMk/>
            <pc:sldMk cId="1880615566" sldId="279"/>
            <ac:spMk id="56" creationId="{B3684CCF-CEBB-4D8E-A366-95E43D4C790B}"/>
          </ac:spMkLst>
        </pc:spChg>
        <pc:spChg chg="add del">
          <ac:chgData name="Orel Tsioni" userId="a8de7865-fae6-434d-be7a-d941dd9a0b30" providerId="ADAL" clId="{17973100-4CBA-4053-8638-3FE0809890F7}" dt="2022-01-07T00:03:58.998" v="2100" actId="26606"/>
          <ac:spMkLst>
            <pc:docMk/>
            <pc:sldMk cId="1880615566" sldId="279"/>
            <ac:spMk id="57" creationId="{70BEB1E7-2F88-40BC-B73D-42E5B6F80BFC}"/>
          </ac:spMkLst>
        </pc:spChg>
        <pc:spChg chg="add del">
          <ac:chgData name="Orel Tsioni" userId="a8de7865-fae6-434d-be7a-d941dd9a0b30" providerId="ADAL" clId="{17973100-4CBA-4053-8638-3FE0809890F7}" dt="2022-01-07T00:04:00.501" v="2102" actId="26606"/>
          <ac:spMkLst>
            <pc:docMk/>
            <pc:sldMk cId="1880615566" sldId="279"/>
            <ac:spMk id="59" creationId="{98BA90CC-0056-473E-80AE-8CB0EE6ACCBB}"/>
          </ac:spMkLst>
        </pc:spChg>
        <pc:spChg chg="add del">
          <ac:chgData name="Orel Tsioni" userId="a8de7865-fae6-434d-be7a-d941dd9a0b30" providerId="ADAL" clId="{17973100-4CBA-4053-8638-3FE0809890F7}" dt="2022-01-07T00:04:00.501" v="2102" actId="26606"/>
          <ac:spMkLst>
            <pc:docMk/>
            <pc:sldMk cId="1880615566" sldId="279"/>
            <ac:spMk id="60" creationId="{2396E232-7219-4009-893A-28527CADCE64}"/>
          </ac:spMkLst>
        </pc:spChg>
        <pc:spChg chg="add del">
          <ac:chgData name="Orel Tsioni" userId="a8de7865-fae6-434d-be7a-d941dd9a0b30" providerId="ADAL" clId="{17973100-4CBA-4053-8638-3FE0809890F7}" dt="2022-01-07T00:04:02.816" v="2104" actId="26606"/>
          <ac:spMkLst>
            <pc:docMk/>
            <pc:sldMk cId="1880615566" sldId="279"/>
            <ac:spMk id="62" creationId="{2B566528-1B12-4246-9431-5C2D7D081168}"/>
          </ac:spMkLst>
        </pc:spChg>
        <pc:spChg chg="add del">
          <ac:chgData name="Orel Tsioni" userId="a8de7865-fae6-434d-be7a-d941dd9a0b30" providerId="ADAL" clId="{17973100-4CBA-4053-8638-3FE0809890F7}" dt="2022-01-07T00:04:02.816" v="2104" actId="26606"/>
          <ac:spMkLst>
            <pc:docMk/>
            <pc:sldMk cId="1880615566" sldId="279"/>
            <ac:spMk id="65" creationId="{D3F51FEB-38FB-4F6C-9F7B-2F2AFAB65463}"/>
          </ac:spMkLst>
        </pc:spChg>
        <pc:spChg chg="add del">
          <ac:chgData name="Orel Tsioni" userId="a8de7865-fae6-434d-be7a-d941dd9a0b30" providerId="ADAL" clId="{17973100-4CBA-4053-8638-3FE0809890F7}" dt="2022-01-07T00:04:02.816" v="2104" actId="26606"/>
          <ac:spMkLst>
            <pc:docMk/>
            <pc:sldMk cId="1880615566" sldId="279"/>
            <ac:spMk id="66" creationId="{1E547BA6-BAE0-43BB-A7CA-60F69CE252F0}"/>
          </ac:spMkLst>
        </pc:spChg>
        <pc:spChg chg="add del">
          <ac:chgData name="Orel Tsioni" userId="a8de7865-fae6-434d-be7a-d941dd9a0b30" providerId="ADAL" clId="{17973100-4CBA-4053-8638-3FE0809890F7}" dt="2022-01-07T00:04:03.494" v="2106" actId="26606"/>
          <ac:spMkLst>
            <pc:docMk/>
            <pc:sldMk cId="1880615566" sldId="279"/>
            <ac:spMk id="68" creationId="{003713C1-2FB2-413B-BF91-3AE41726FB7A}"/>
          </ac:spMkLst>
        </pc:spChg>
        <pc:spChg chg="add del">
          <ac:chgData name="Orel Tsioni" userId="a8de7865-fae6-434d-be7a-d941dd9a0b30" providerId="ADAL" clId="{17973100-4CBA-4053-8638-3FE0809890F7}" dt="2022-01-07T00:04:03.494" v="2106" actId="26606"/>
          <ac:spMkLst>
            <pc:docMk/>
            <pc:sldMk cId="1880615566" sldId="279"/>
            <ac:spMk id="69" creationId="{90795B4D-5022-4A7F-A01D-8D880B7CDBE6}"/>
          </ac:spMkLst>
        </pc:spChg>
        <pc:spChg chg="add del">
          <ac:chgData name="Orel Tsioni" userId="a8de7865-fae6-434d-be7a-d941dd9a0b30" providerId="ADAL" clId="{17973100-4CBA-4053-8638-3FE0809890F7}" dt="2022-01-07T00:04:03.494" v="2106" actId="26606"/>
          <ac:spMkLst>
            <pc:docMk/>
            <pc:sldMk cId="1880615566" sldId="279"/>
            <ac:spMk id="70" creationId="{AFD19018-DE7C-4796-ADF2-AD2EB0FC0D9C}"/>
          </ac:spMkLst>
        </pc:spChg>
        <pc:spChg chg="add del">
          <ac:chgData name="Orel Tsioni" userId="a8de7865-fae6-434d-be7a-d941dd9a0b30" providerId="ADAL" clId="{17973100-4CBA-4053-8638-3FE0809890F7}" dt="2022-01-07T00:04:03.494" v="2106" actId="26606"/>
          <ac:spMkLst>
            <pc:docMk/>
            <pc:sldMk cId="1880615566" sldId="279"/>
            <ac:spMk id="71" creationId="{B1A0A2C2-4F85-44AF-8708-8DCA4B550CB8}"/>
          </ac:spMkLst>
        </pc:spChg>
        <pc:spChg chg="add del">
          <ac:chgData name="Orel Tsioni" userId="a8de7865-fae6-434d-be7a-d941dd9a0b30" providerId="ADAL" clId="{17973100-4CBA-4053-8638-3FE0809890F7}" dt="2022-01-07T00:04:05.274" v="2108" actId="26606"/>
          <ac:spMkLst>
            <pc:docMk/>
            <pc:sldMk cId="1880615566" sldId="279"/>
            <ac:spMk id="73" creationId="{2EEE8F11-3582-44B7-9869-F2D26D7DD9D4}"/>
          </ac:spMkLst>
        </pc:spChg>
        <pc:spChg chg="add del">
          <ac:chgData name="Orel Tsioni" userId="a8de7865-fae6-434d-be7a-d941dd9a0b30" providerId="ADAL" clId="{17973100-4CBA-4053-8638-3FE0809890F7}" dt="2022-01-07T00:04:05.274" v="2108" actId="26606"/>
          <ac:spMkLst>
            <pc:docMk/>
            <pc:sldMk cId="1880615566" sldId="279"/>
            <ac:spMk id="74" creationId="{2141F1CC-6A53-4BCF-9127-AABB52E2497E}"/>
          </ac:spMkLst>
        </pc:spChg>
        <pc:spChg chg="add del">
          <ac:chgData name="Orel Tsioni" userId="a8de7865-fae6-434d-be7a-d941dd9a0b30" providerId="ADAL" clId="{17973100-4CBA-4053-8638-3FE0809890F7}" dt="2022-01-07T00:04:05.274" v="2108" actId="26606"/>
          <ac:spMkLst>
            <pc:docMk/>
            <pc:sldMk cId="1880615566" sldId="279"/>
            <ac:spMk id="75" creationId="{561B2B49-7142-4CA8-A929-4671548E6A5A}"/>
          </ac:spMkLst>
        </pc:spChg>
        <pc:spChg chg="add del">
          <ac:chgData name="Orel Tsioni" userId="a8de7865-fae6-434d-be7a-d941dd9a0b30" providerId="ADAL" clId="{17973100-4CBA-4053-8638-3FE0809890F7}" dt="2022-01-07T00:04:07.386" v="2110" actId="26606"/>
          <ac:spMkLst>
            <pc:docMk/>
            <pc:sldMk cId="1880615566" sldId="279"/>
            <ac:spMk id="77" creationId="{2B566528-1B12-4246-9431-5C2D7D081168}"/>
          </ac:spMkLst>
        </pc:spChg>
        <pc:spChg chg="add del">
          <ac:chgData name="Orel Tsioni" userId="a8de7865-fae6-434d-be7a-d941dd9a0b30" providerId="ADAL" clId="{17973100-4CBA-4053-8638-3FE0809890F7}" dt="2022-01-07T00:04:07.386" v="2110" actId="26606"/>
          <ac:spMkLst>
            <pc:docMk/>
            <pc:sldMk cId="1880615566" sldId="279"/>
            <ac:spMk id="80" creationId="{D3F51FEB-38FB-4F6C-9F7B-2F2AFAB65463}"/>
          </ac:spMkLst>
        </pc:spChg>
        <pc:spChg chg="add del">
          <ac:chgData name="Orel Tsioni" userId="a8de7865-fae6-434d-be7a-d941dd9a0b30" providerId="ADAL" clId="{17973100-4CBA-4053-8638-3FE0809890F7}" dt="2022-01-07T00:04:07.386" v="2110" actId="26606"/>
          <ac:spMkLst>
            <pc:docMk/>
            <pc:sldMk cId="1880615566" sldId="279"/>
            <ac:spMk id="81" creationId="{1E547BA6-BAE0-43BB-A7CA-60F69CE252F0}"/>
          </ac:spMkLst>
        </pc:spChg>
        <pc:spChg chg="add">
          <ac:chgData name="Orel Tsioni" userId="a8de7865-fae6-434d-be7a-d941dd9a0b30" providerId="ADAL" clId="{17973100-4CBA-4053-8638-3FE0809890F7}" dt="2022-01-07T00:04:07.399" v="2111" actId="26606"/>
          <ac:spMkLst>
            <pc:docMk/>
            <pc:sldMk cId="1880615566" sldId="279"/>
            <ac:spMk id="83" creationId="{003713C1-2FB2-413B-BF91-3AE41726FB7A}"/>
          </ac:spMkLst>
        </pc:spChg>
        <pc:spChg chg="add">
          <ac:chgData name="Orel Tsioni" userId="a8de7865-fae6-434d-be7a-d941dd9a0b30" providerId="ADAL" clId="{17973100-4CBA-4053-8638-3FE0809890F7}" dt="2022-01-07T00:04:07.399" v="2111" actId="26606"/>
          <ac:spMkLst>
            <pc:docMk/>
            <pc:sldMk cId="1880615566" sldId="279"/>
            <ac:spMk id="84" creationId="{90795B4D-5022-4A7F-A01D-8D880B7CDBE6}"/>
          </ac:spMkLst>
        </pc:spChg>
        <pc:spChg chg="add">
          <ac:chgData name="Orel Tsioni" userId="a8de7865-fae6-434d-be7a-d941dd9a0b30" providerId="ADAL" clId="{17973100-4CBA-4053-8638-3FE0809890F7}" dt="2022-01-07T00:04:07.399" v="2111" actId="26606"/>
          <ac:spMkLst>
            <pc:docMk/>
            <pc:sldMk cId="1880615566" sldId="279"/>
            <ac:spMk id="85" creationId="{AFD19018-DE7C-4796-ADF2-AD2EB0FC0D9C}"/>
          </ac:spMkLst>
        </pc:spChg>
        <pc:spChg chg="add">
          <ac:chgData name="Orel Tsioni" userId="a8de7865-fae6-434d-be7a-d941dd9a0b30" providerId="ADAL" clId="{17973100-4CBA-4053-8638-3FE0809890F7}" dt="2022-01-07T00:04:07.399" v="2111" actId="26606"/>
          <ac:spMkLst>
            <pc:docMk/>
            <pc:sldMk cId="1880615566" sldId="279"/>
            <ac:spMk id="86" creationId="{B1A0A2C2-4F85-44AF-8708-8DCA4B550CB8}"/>
          </ac:spMkLst>
        </pc:spChg>
        <pc:grpChg chg="add del">
          <ac:chgData name="Orel Tsioni" userId="a8de7865-fae6-434d-be7a-d941dd9a0b30" providerId="ADAL" clId="{17973100-4CBA-4053-8638-3FE0809890F7}" dt="2022-01-07T00:02:33.190" v="2074" actId="26606"/>
          <ac:grpSpMkLst>
            <pc:docMk/>
            <pc:sldMk cId="1880615566" sldId="279"/>
            <ac:grpSpMk id="11" creationId="{B63C2D82-D4FA-4A37-BB01-1E7B21E4FF20}"/>
          </ac:grpSpMkLst>
        </pc:grpChg>
        <pc:grpChg chg="add del">
          <ac:chgData name="Orel Tsioni" userId="a8de7865-fae6-434d-be7a-d941dd9a0b30" providerId="ADAL" clId="{17973100-4CBA-4053-8638-3FE0809890F7}" dt="2022-01-07T00:02:59.326" v="2086" actId="26606"/>
          <ac:grpSpMkLst>
            <pc:docMk/>
            <pc:sldMk cId="1880615566" sldId="279"/>
            <ac:grpSpMk id="32" creationId="{B63C2D82-D4FA-4A37-BB01-1E7B21E4FF20}"/>
          </ac:grpSpMkLst>
        </pc:grpChg>
        <pc:grpChg chg="add del">
          <ac:chgData name="Orel Tsioni" userId="a8de7865-fae6-434d-be7a-d941dd9a0b30" providerId="ADAL" clId="{17973100-4CBA-4053-8638-3FE0809890F7}" dt="2022-01-07T00:04:02.816" v="2104" actId="26606"/>
          <ac:grpSpMkLst>
            <pc:docMk/>
            <pc:sldMk cId="1880615566" sldId="279"/>
            <ac:grpSpMk id="63" creationId="{07EAA094-9CF6-4695-958A-33D9BCAA9474}"/>
          </ac:grpSpMkLst>
        </pc:grpChg>
        <pc:grpChg chg="add del">
          <ac:chgData name="Orel Tsioni" userId="a8de7865-fae6-434d-be7a-d941dd9a0b30" providerId="ADAL" clId="{17973100-4CBA-4053-8638-3FE0809890F7}" dt="2022-01-07T00:04:07.386" v="2110" actId="26606"/>
          <ac:grpSpMkLst>
            <pc:docMk/>
            <pc:sldMk cId="1880615566" sldId="279"/>
            <ac:grpSpMk id="78" creationId="{07EAA094-9CF6-4695-958A-33D9BCAA9474}"/>
          </ac:grpSpMkLst>
        </pc:grpChg>
        <pc:picChg chg="add mod ord">
          <ac:chgData name="Orel Tsioni" userId="a8de7865-fae6-434d-be7a-d941dd9a0b30" providerId="ADAL" clId="{17973100-4CBA-4053-8638-3FE0809890F7}" dt="2022-01-07T00:04:07.399" v="2111" actId="26606"/>
          <ac:picMkLst>
            <pc:docMk/>
            <pc:sldMk cId="1880615566" sldId="279"/>
            <ac:picMk id="6" creationId="{05B2D331-E4F4-4826-9687-EDC89DE6FCBE}"/>
          </ac:picMkLst>
        </pc:picChg>
        <pc:picChg chg="add mod ord">
          <ac:chgData name="Orel Tsioni" userId="a8de7865-fae6-434d-be7a-d941dd9a0b30" providerId="ADAL" clId="{17973100-4CBA-4053-8638-3FE0809890F7}" dt="2022-01-07T16:56:14.828" v="5611" actId="1076"/>
          <ac:picMkLst>
            <pc:docMk/>
            <pc:sldMk cId="1880615566" sldId="279"/>
            <ac:picMk id="8" creationId="{40A4C3E6-0D17-4F2B-BFD8-C2F424FA7320}"/>
          </ac:picMkLst>
        </pc:picChg>
        <pc:picChg chg="add mod ord">
          <ac:chgData name="Orel Tsioni" userId="a8de7865-fae6-434d-be7a-d941dd9a0b30" providerId="ADAL" clId="{17973100-4CBA-4053-8638-3FE0809890F7}" dt="2022-01-07T16:00:38.016" v="3704" actId="1076"/>
          <ac:picMkLst>
            <pc:docMk/>
            <pc:sldMk cId="1880615566" sldId="279"/>
            <ac:picMk id="40" creationId="{0CFD8AF0-0C7F-48B9-85B8-1DD17F57BEE5}"/>
          </ac:picMkLst>
        </pc:picChg>
        <pc:cxnChg chg="add del">
          <ac:chgData name="Orel Tsioni" userId="a8de7865-fae6-434d-be7a-d941dd9a0b30" providerId="ADAL" clId="{17973100-4CBA-4053-8638-3FE0809890F7}" dt="2022-01-07T00:02:44.477" v="2080" actId="26606"/>
          <ac:cxnSpMkLst>
            <pc:docMk/>
            <pc:sldMk cId="1880615566" sldId="279"/>
            <ac:cxnSpMk id="22" creationId="{AF5191F1-A1C8-4AEE-8007-DF304E42B15E}"/>
          </ac:cxnSpMkLst>
        </pc:cxnChg>
      </pc:sldChg>
      <pc:sldChg chg="addSp delSp modSp new mod setBg modNotesTx">
        <pc:chgData name="Orel Tsioni" userId="a8de7865-fae6-434d-be7a-d941dd9a0b30" providerId="ADAL" clId="{17973100-4CBA-4053-8638-3FE0809890F7}" dt="2022-01-07T20:48:11.328" v="5637" actId="20577"/>
        <pc:sldMkLst>
          <pc:docMk/>
          <pc:sldMk cId="2052993517" sldId="280"/>
        </pc:sldMkLst>
        <pc:spChg chg="mod">
          <ac:chgData name="Orel Tsioni" userId="a8de7865-fae6-434d-be7a-d941dd9a0b30" providerId="ADAL" clId="{17973100-4CBA-4053-8638-3FE0809890F7}" dt="2022-01-07T20:48:11.328" v="5637" actId="20577"/>
          <ac:spMkLst>
            <pc:docMk/>
            <pc:sldMk cId="2052993517" sldId="280"/>
            <ac:spMk id="2" creationId="{0429B676-CAEC-48DE-A6DA-CE9E91B0B7B0}"/>
          </ac:spMkLst>
        </pc:spChg>
        <pc:spChg chg="del">
          <ac:chgData name="Orel Tsioni" userId="a8de7865-fae6-434d-be7a-d941dd9a0b30" providerId="ADAL" clId="{17973100-4CBA-4053-8638-3FE0809890F7}" dt="2022-01-07T00:20:04.701" v="2294"/>
          <ac:spMkLst>
            <pc:docMk/>
            <pc:sldMk cId="2052993517" sldId="280"/>
            <ac:spMk id="3" creationId="{A5C233F3-617E-416E-B62C-B750604B3F46}"/>
          </ac:spMkLst>
        </pc:spChg>
        <pc:spChg chg="mod ord">
          <ac:chgData name="Orel Tsioni" userId="a8de7865-fae6-434d-be7a-d941dd9a0b30" providerId="ADAL" clId="{17973100-4CBA-4053-8638-3FE0809890F7}" dt="2022-01-07T00:22:10.658" v="2335" actId="26606"/>
          <ac:spMkLst>
            <pc:docMk/>
            <pc:sldMk cId="2052993517" sldId="280"/>
            <ac:spMk id="4" creationId="{9D572D0C-7B0F-40A8-A7B7-CD7D050471B6}"/>
          </ac:spMkLst>
        </pc:spChg>
        <pc:spChg chg="add del mod">
          <ac:chgData name="Orel Tsioni" userId="a8de7865-fae6-434d-be7a-d941dd9a0b30" providerId="ADAL" clId="{17973100-4CBA-4053-8638-3FE0809890F7}" dt="2022-01-07T00:21:31.710" v="2321"/>
          <ac:spMkLst>
            <pc:docMk/>
            <pc:sldMk cId="2052993517" sldId="280"/>
            <ac:spMk id="7" creationId="{925DFAC9-DB02-4EEE-BC6F-F83B3907A019}"/>
          </ac:spMkLst>
        </pc:spChg>
        <pc:spChg chg="add mod ord">
          <ac:chgData name="Orel Tsioni" userId="a8de7865-fae6-434d-be7a-d941dd9a0b30" providerId="ADAL" clId="{17973100-4CBA-4053-8638-3FE0809890F7}" dt="2022-01-07T16:32:45.408" v="5283" actId="113"/>
          <ac:spMkLst>
            <pc:docMk/>
            <pc:sldMk cId="2052993517" sldId="280"/>
            <ac:spMk id="9" creationId="{D5764B14-ECBB-48BC-9091-48A643E79C65}"/>
          </ac:spMkLst>
        </pc:spChg>
        <pc:spChg chg="add del">
          <ac:chgData name="Orel Tsioni" userId="a8de7865-fae6-434d-be7a-d941dd9a0b30" providerId="ADAL" clId="{17973100-4CBA-4053-8638-3FE0809890F7}" dt="2022-01-07T00:21:49.473" v="2323" actId="26606"/>
          <ac:spMkLst>
            <pc:docMk/>
            <pc:sldMk cId="2052993517" sldId="280"/>
            <ac:spMk id="14" creationId="{8761DDFE-071F-4200-B0AA-394476C2D2D6}"/>
          </ac:spMkLst>
        </pc:spChg>
        <pc:spChg chg="add del">
          <ac:chgData name="Orel Tsioni" userId="a8de7865-fae6-434d-be7a-d941dd9a0b30" providerId="ADAL" clId="{17973100-4CBA-4053-8638-3FE0809890F7}" dt="2022-01-07T00:21:52.665" v="2325" actId="26606"/>
          <ac:spMkLst>
            <pc:docMk/>
            <pc:sldMk cId="2052993517" sldId="280"/>
            <ac:spMk id="16" creationId="{0990C621-3B8B-4820-8328-D47EF7CE823C}"/>
          </ac:spMkLst>
        </pc:spChg>
        <pc:spChg chg="add del">
          <ac:chgData name="Orel Tsioni" userId="a8de7865-fae6-434d-be7a-d941dd9a0b30" providerId="ADAL" clId="{17973100-4CBA-4053-8638-3FE0809890F7}" dt="2022-01-07T00:21:52.665" v="2325" actId="26606"/>
          <ac:spMkLst>
            <pc:docMk/>
            <pc:sldMk cId="2052993517" sldId="280"/>
            <ac:spMk id="17" creationId="{385E1BDC-A9B0-4A87-82E3-F3187F69A802}"/>
          </ac:spMkLst>
        </pc:spChg>
        <pc:spChg chg="add del">
          <ac:chgData name="Orel Tsioni" userId="a8de7865-fae6-434d-be7a-d941dd9a0b30" providerId="ADAL" clId="{17973100-4CBA-4053-8638-3FE0809890F7}" dt="2022-01-07T00:21:52.665" v="2325" actId="26606"/>
          <ac:spMkLst>
            <pc:docMk/>
            <pc:sldMk cId="2052993517" sldId="280"/>
            <ac:spMk id="18" creationId="{C1A2385B-1D2A-4E17-84FA-6CB7F0AAE473}"/>
          </ac:spMkLst>
        </pc:spChg>
        <pc:spChg chg="add del">
          <ac:chgData name="Orel Tsioni" userId="a8de7865-fae6-434d-be7a-d941dd9a0b30" providerId="ADAL" clId="{17973100-4CBA-4053-8638-3FE0809890F7}" dt="2022-01-07T00:21:52.665" v="2325" actId="26606"/>
          <ac:spMkLst>
            <pc:docMk/>
            <pc:sldMk cId="2052993517" sldId="280"/>
            <ac:spMk id="20" creationId="{5E791F2F-79DB-4CC0-9FA1-001E3E91E8B7}"/>
          </ac:spMkLst>
        </pc:spChg>
        <pc:spChg chg="add del">
          <ac:chgData name="Orel Tsioni" userId="a8de7865-fae6-434d-be7a-d941dd9a0b30" providerId="ADAL" clId="{17973100-4CBA-4053-8638-3FE0809890F7}" dt="2022-01-07T00:21:53.759" v="2327" actId="26606"/>
          <ac:spMkLst>
            <pc:docMk/>
            <pc:sldMk cId="2052993517" sldId="280"/>
            <ac:spMk id="22" creationId="{A7AE9375-4664-4DB2-922D-2782A6E439AC}"/>
          </ac:spMkLst>
        </pc:spChg>
        <pc:spChg chg="add del">
          <ac:chgData name="Orel Tsioni" userId="a8de7865-fae6-434d-be7a-d941dd9a0b30" providerId="ADAL" clId="{17973100-4CBA-4053-8638-3FE0809890F7}" dt="2022-01-07T00:21:53.759" v="2327" actId="26606"/>
          <ac:spMkLst>
            <pc:docMk/>
            <pc:sldMk cId="2052993517" sldId="280"/>
            <ac:spMk id="24" creationId="{C87417AF-190E-4D6E-AFA6-7D3E84B0B430}"/>
          </ac:spMkLst>
        </pc:spChg>
        <pc:spChg chg="add del">
          <ac:chgData name="Orel Tsioni" userId="a8de7865-fae6-434d-be7a-d941dd9a0b30" providerId="ADAL" clId="{17973100-4CBA-4053-8638-3FE0809890F7}" dt="2022-01-07T00:21:53.759" v="2327" actId="26606"/>
          <ac:spMkLst>
            <pc:docMk/>
            <pc:sldMk cId="2052993517" sldId="280"/>
            <ac:spMk id="25" creationId="{80B30ED8-273E-4C07-8568-2FE5CC5C483D}"/>
          </ac:spMkLst>
        </pc:spChg>
        <pc:spChg chg="add del">
          <ac:chgData name="Orel Tsioni" userId="a8de7865-fae6-434d-be7a-d941dd9a0b30" providerId="ADAL" clId="{17973100-4CBA-4053-8638-3FE0809890F7}" dt="2022-01-07T00:22:10.658" v="2335" actId="26606"/>
          <ac:spMkLst>
            <pc:docMk/>
            <pc:sldMk cId="2052993517" sldId="280"/>
            <ac:spMk id="27" creationId="{5E52985E-2553-471E-82AA-5ED7A329890A}"/>
          </ac:spMkLst>
        </pc:spChg>
        <pc:spChg chg="add del">
          <ac:chgData name="Orel Tsioni" userId="a8de7865-fae6-434d-be7a-d941dd9a0b30" providerId="ADAL" clId="{17973100-4CBA-4053-8638-3FE0809890F7}" dt="2022-01-07T00:22:09.622" v="2332" actId="26606"/>
          <ac:spMkLst>
            <pc:docMk/>
            <pc:sldMk cId="2052993517" sldId="280"/>
            <ac:spMk id="33" creationId="{5AAE9118-0436-4488-AC4A-C14DF6A7B6B1}"/>
          </ac:spMkLst>
        </pc:spChg>
        <pc:spChg chg="add del">
          <ac:chgData name="Orel Tsioni" userId="a8de7865-fae6-434d-be7a-d941dd9a0b30" providerId="ADAL" clId="{17973100-4CBA-4053-8638-3FE0809890F7}" dt="2022-01-07T00:22:09.622" v="2332" actId="26606"/>
          <ac:spMkLst>
            <pc:docMk/>
            <pc:sldMk cId="2052993517" sldId="280"/>
            <ac:spMk id="35" creationId="{48AADC38-41AB-482C-B8C3-6B9CD91B678A}"/>
          </ac:spMkLst>
        </pc:spChg>
        <pc:spChg chg="add del">
          <ac:chgData name="Orel Tsioni" userId="a8de7865-fae6-434d-be7a-d941dd9a0b30" providerId="ADAL" clId="{17973100-4CBA-4053-8638-3FE0809890F7}" dt="2022-01-07T00:22:10.601" v="2334" actId="26606"/>
          <ac:spMkLst>
            <pc:docMk/>
            <pc:sldMk cId="2052993517" sldId="280"/>
            <ac:spMk id="37" creationId="{352BEC0E-22F8-46D0-9632-375DB541B06C}"/>
          </ac:spMkLst>
        </pc:spChg>
        <pc:spChg chg="add del">
          <ac:chgData name="Orel Tsioni" userId="a8de7865-fae6-434d-be7a-d941dd9a0b30" providerId="ADAL" clId="{17973100-4CBA-4053-8638-3FE0809890F7}" dt="2022-01-07T00:22:10.601" v="2334" actId="26606"/>
          <ac:spMkLst>
            <pc:docMk/>
            <pc:sldMk cId="2052993517" sldId="280"/>
            <ac:spMk id="38" creationId="{3FCFB1DE-0B7E-48CC-BA90-B2AB0889F9D6}"/>
          </ac:spMkLst>
        </pc:spChg>
        <pc:spChg chg="add">
          <ac:chgData name="Orel Tsioni" userId="a8de7865-fae6-434d-be7a-d941dd9a0b30" providerId="ADAL" clId="{17973100-4CBA-4053-8638-3FE0809890F7}" dt="2022-01-07T00:22:10.658" v="2335" actId="26606"/>
          <ac:spMkLst>
            <pc:docMk/>
            <pc:sldMk cId="2052993517" sldId="280"/>
            <ac:spMk id="40" creationId="{C95B82D5-A8BB-45BF-BED8-C7B206892100}"/>
          </ac:spMkLst>
        </pc:spChg>
        <pc:spChg chg="add">
          <ac:chgData name="Orel Tsioni" userId="a8de7865-fae6-434d-be7a-d941dd9a0b30" providerId="ADAL" clId="{17973100-4CBA-4053-8638-3FE0809890F7}" dt="2022-01-07T00:22:10.658" v="2335" actId="26606"/>
          <ac:spMkLst>
            <pc:docMk/>
            <pc:sldMk cId="2052993517" sldId="280"/>
            <ac:spMk id="41" creationId="{296C61EC-FBF4-4216-BE67-6C864D30A01C}"/>
          </ac:spMkLst>
        </pc:spChg>
        <pc:spChg chg="add">
          <ac:chgData name="Orel Tsioni" userId="a8de7865-fae6-434d-be7a-d941dd9a0b30" providerId="ADAL" clId="{17973100-4CBA-4053-8638-3FE0809890F7}" dt="2022-01-07T00:22:10.658" v="2335" actId="26606"/>
          <ac:spMkLst>
            <pc:docMk/>
            <pc:sldMk cId="2052993517" sldId="280"/>
            <ac:spMk id="42" creationId="{39D6C490-0229-4573-9696-B73E5B3A9C33}"/>
          </ac:spMkLst>
        </pc:spChg>
        <pc:picChg chg="add mod ord">
          <ac:chgData name="Orel Tsioni" userId="a8de7865-fae6-434d-be7a-d941dd9a0b30" providerId="ADAL" clId="{17973100-4CBA-4053-8638-3FE0809890F7}" dt="2022-01-07T00:22:28.616" v="2340" actId="14100"/>
          <ac:picMkLst>
            <pc:docMk/>
            <pc:sldMk cId="2052993517" sldId="280"/>
            <ac:picMk id="5" creationId="{DC4A1BAB-3510-495D-A858-8FA795FA4D5C}"/>
          </ac:picMkLst>
        </pc:picChg>
        <pc:picChg chg="add mod ord">
          <ac:chgData name="Orel Tsioni" userId="a8de7865-fae6-434d-be7a-d941dd9a0b30" providerId="ADAL" clId="{17973100-4CBA-4053-8638-3FE0809890F7}" dt="2022-01-07T00:22:36.408" v="2343" actId="14100"/>
          <ac:picMkLst>
            <pc:docMk/>
            <pc:sldMk cId="2052993517" sldId="280"/>
            <ac:picMk id="6" creationId="{324C2130-DD05-4633-A29C-064EF70FE88A}"/>
          </ac:picMkLst>
        </pc:picChg>
        <pc:picChg chg="add del">
          <ac:chgData name="Orel Tsioni" userId="a8de7865-fae6-434d-be7a-d941dd9a0b30" providerId="ADAL" clId="{17973100-4CBA-4053-8638-3FE0809890F7}" dt="2022-01-07T00:24:46.333" v="2359" actId="22"/>
          <ac:picMkLst>
            <pc:docMk/>
            <pc:sldMk cId="2052993517" sldId="280"/>
            <ac:picMk id="11" creationId="{DDC4E930-4070-496A-8321-3C792369CF37}"/>
          </ac:picMkLst>
        </pc:picChg>
        <pc:cxnChg chg="add del">
          <ac:chgData name="Orel Tsioni" userId="a8de7865-fae6-434d-be7a-d941dd9a0b30" providerId="ADAL" clId="{17973100-4CBA-4053-8638-3FE0809890F7}" dt="2022-01-07T00:21:53.759" v="2327" actId="26606"/>
          <ac:cxnSpMkLst>
            <pc:docMk/>
            <pc:sldMk cId="2052993517" sldId="280"/>
            <ac:cxnSpMk id="23" creationId="{EE504C98-6397-41C1-A8D8-2D9C4ED307E0}"/>
          </ac:cxnSpMkLst>
        </pc:cxnChg>
        <pc:cxnChg chg="add del">
          <ac:chgData name="Orel Tsioni" userId="a8de7865-fae6-434d-be7a-d941dd9a0b30" providerId="ADAL" clId="{17973100-4CBA-4053-8638-3FE0809890F7}" dt="2022-01-07T00:22:10.658" v="2335" actId="26606"/>
          <ac:cxnSpMkLst>
            <pc:docMk/>
            <pc:sldMk cId="2052993517" sldId="280"/>
            <ac:cxnSpMk id="28" creationId="{DAE3ABC6-4042-4293-A7DF-F01181363B7E}"/>
          </ac:cxnSpMkLst>
        </pc:cxnChg>
      </pc:sldChg>
      <pc:sldChg chg="addSp delSp modSp new mod setBg setClrOvrMap modNotesTx">
        <pc:chgData name="Orel Tsioni" userId="a8de7865-fae6-434d-be7a-d941dd9a0b30" providerId="ADAL" clId="{17973100-4CBA-4053-8638-3FE0809890F7}" dt="2022-01-07T16:16:02.131" v="4020"/>
        <pc:sldMkLst>
          <pc:docMk/>
          <pc:sldMk cId="3795044691" sldId="281"/>
        </pc:sldMkLst>
        <pc:spChg chg="mod">
          <ac:chgData name="Orel Tsioni" userId="a8de7865-fae6-434d-be7a-d941dd9a0b30" providerId="ADAL" clId="{17973100-4CBA-4053-8638-3FE0809890F7}" dt="2022-01-07T16:00:06.821" v="3701" actId="20577"/>
          <ac:spMkLst>
            <pc:docMk/>
            <pc:sldMk cId="3795044691" sldId="281"/>
            <ac:spMk id="2" creationId="{7B62A1A5-C886-4DE4-9B06-C3563076910B}"/>
          </ac:spMkLst>
        </pc:spChg>
        <pc:spChg chg="add del">
          <ac:chgData name="Orel Tsioni" userId="a8de7865-fae6-434d-be7a-d941dd9a0b30" providerId="ADAL" clId="{17973100-4CBA-4053-8638-3FE0809890F7}" dt="2022-01-07T15:38:16.705" v="2849" actId="26606"/>
          <ac:spMkLst>
            <pc:docMk/>
            <pc:sldMk cId="3795044691" sldId="281"/>
            <ac:spMk id="3" creationId="{F0681571-188F-4B46-B009-D85714199736}"/>
          </ac:spMkLst>
        </pc:spChg>
        <pc:spChg chg="mod ord">
          <ac:chgData name="Orel Tsioni" userId="a8de7865-fae6-434d-be7a-d941dd9a0b30" providerId="ADAL" clId="{17973100-4CBA-4053-8638-3FE0809890F7}" dt="2022-01-07T15:38:55.966" v="2870" actId="26606"/>
          <ac:spMkLst>
            <pc:docMk/>
            <pc:sldMk cId="3795044691" sldId="281"/>
            <ac:spMk id="4" creationId="{BECBC3EE-D5D1-41A5-8F36-D42D6424F9A1}"/>
          </ac:spMkLst>
        </pc:spChg>
        <pc:spChg chg="add del">
          <ac:chgData name="Orel Tsioni" userId="a8de7865-fae6-434d-be7a-d941dd9a0b30" providerId="ADAL" clId="{17973100-4CBA-4053-8638-3FE0809890F7}" dt="2022-01-07T15:38:05.713" v="2840" actId="26606"/>
          <ac:spMkLst>
            <pc:docMk/>
            <pc:sldMk cId="3795044691" sldId="281"/>
            <ac:spMk id="10" creationId="{37C89E4B-3C9F-44B9-8B86-D9E3D112D8EC}"/>
          </ac:spMkLst>
        </pc:spChg>
        <pc:spChg chg="add del">
          <ac:chgData name="Orel Tsioni" userId="a8de7865-fae6-434d-be7a-d941dd9a0b30" providerId="ADAL" clId="{17973100-4CBA-4053-8638-3FE0809890F7}" dt="2022-01-07T15:38:07.968" v="2842" actId="26606"/>
          <ac:spMkLst>
            <pc:docMk/>
            <pc:sldMk cId="3795044691" sldId="281"/>
            <ac:spMk id="16" creationId="{A4AC5506-6312-4701-8D3C-40187889A947}"/>
          </ac:spMkLst>
        </pc:spChg>
        <pc:spChg chg="add del">
          <ac:chgData name="Orel Tsioni" userId="a8de7865-fae6-434d-be7a-d941dd9a0b30" providerId="ADAL" clId="{17973100-4CBA-4053-8638-3FE0809890F7}" dt="2022-01-07T15:38:09.800" v="2844" actId="26606"/>
          <ac:spMkLst>
            <pc:docMk/>
            <pc:sldMk cId="3795044691" sldId="281"/>
            <ac:spMk id="18" creationId="{F0681571-188F-4B46-B009-D85714199736}"/>
          </ac:spMkLst>
        </pc:spChg>
        <pc:spChg chg="add del">
          <ac:chgData name="Orel Tsioni" userId="a8de7865-fae6-434d-be7a-d941dd9a0b30" providerId="ADAL" clId="{17973100-4CBA-4053-8638-3FE0809890F7}" dt="2022-01-07T15:38:09.800" v="2844" actId="26606"/>
          <ac:spMkLst>
            <pc:docMk/>
            <pc:sldMk cId="3795044691" sldId="281"/>
            <ac:spMk id="19" creationId="{5E39A796-BE83-48B1-B33F-35C4A32AAB57}"/>
          </ac:spMkLst>
        </pc:spChg>
        <pc:spChg chg="add del">
          <ac:chgData name="Orel Tsioni" userId="a8de7865-fae6-434d-be7a-d941dd9a0b30" providerId="ADAL" clId="{17973100-4CBA-4053-8638-3FE0809890F7}" dt="2022-01-07T15:38:09.800" v="2844" actId="26606"/>
          <ac:spMkLst>
            <pc:docMk/>
            <pc:sldMk cId="3795044691" sldId="281"/>
            <ac:spMk id="20" creationId="{72F84B47-E267-4194-8194-831DB7B5547F}"/>
          </ac:spMkLst>
        </pc:spChg>
        <pc:spChg chg="add del">
          <ac:chgData name="Orel Tsioni" userId="a8de7865-fae6-434d-be7a-d941dd9a0b30" providerId="ADAL" clId="{17973100-4CBA-4053-8638-3FE0809890F7}" dt="2022-01-07T15:38:13.839" v="2846" actId="26606"/>
          <ac:spMkLst>
            <pc:docMk/>
            <pc:sldMk cId="3795044691" sldId="281"/>
            <ac:spMk id="22" creationId="{2B566528-1B12-4246-9431-5C2D7D081168}"/>
          </ac:spMkLst>
        </pc:spChg>
        <pc:spChg chg="add del">
          <ac:chgData name="Orel Tsioni" userId="a8de7865-fae6-434d-be7a-d941dd9a0b30" providerId="ADAL" clId="{17973100-4CBA-4053-8638-3FE0809890F7}" dt="2022-01-07T15:38:13.839" v="2846" actId="26606"/>
          <ac:spMkLst>
            <pc:docMk/>
            <pc:sldMk cId="3795044691" sldId="281"/>
            <ac:spMk id="23" creationId="{F0681571-188F-4B46-B009-D85714199736}"/>
          </ac:spMkLst>
        </pc:spChg>
        <pc:spChg chg="add del">
          <ac:chgData name="Orel Tsioni" userId="a8de7865-fae6-434d-be7a-d941dd9a0b30" providerId="ADAL" clId="{17973100-4CBA-4053-8638-3FE0809890F7}" dt="2022-01-07T15:38:16.687" v="2848" actId="26606"/>
          <ac:spMkLst>
            <pc:docMk/>
            <pc:sldMk cId="3795044691" sldId="281"/>
            <ac:spMk id="29" creationId="{EE1FC7B4-E4A7-4452-B413-1A623E3A7230}"/>
          </ac:spMkLst>
        </pc:spChg>
        <pc:spChg chg="add del">
          <ac:chgData name="Orel Tsioni" userId="a8de7865-fae6-434d-be7a-d941dd9a0b30" providerId="ADAL" clId="{17973100-4CBA-4053-8638-3FE0809890F7}" dt="2022-01-07T15:38:16.687" v="2848" actId="26606"/>
          <ac:spMkLst>
            <pc:docMk/>
            <pc:sldMk cId="3795044691" sldId="281"/>
            <ac:spMk id="30" creationId="{E0709AF0-24F0-4486-B189-BE6386BDB198}"/>
          </ac:spMkLst>
        </pc:spChg>
        <pc:spChg chg="add del">
          <ac:chgData name="Orel Tsioni" userId="a8de7865-fae6-434d-be7a-d941dd9a0b30" providerId="ADAL" clId="{17973100-4CBA-4053-8638-3FE0809890F7}" dt="2022-01-07T15:38:16.687" v="2848" actId="26606"/>
          <ac:spMkLst>
            <pc:docMk/>
            <pc:sldMk cId="3795044691" sldId="281"/>
            <ac:spMk id="31" creationId="{FBE3B62F-5853-4A3C-B050-6186351A7176}"/>
          </ac:spMkLst>
        </pc:spChg>
        <pc:spChg chg="add del">
          <ac:chgData name="Orel Tsioni" userId="a8de7865-fae6-434d-be7a-d941dd9a0b30" providerId="ADAL" clId="{17973100-4CBA-4053-8638-3FE0809890F7}" dt="2022-01-07T15:38:16.687" v="2848" actId="26606"/>
          <ac:spMkLst>
            <pc:docMk/>
            <pc:sldMk cId="3795044691" sldId="281"/>
            <ac:spMk id="32" creationId="{F0681571-188F-4B46-B009-D85714199736}"/>
          </ac:spMkLst>
        </pc:spChg>
        <pc:spChg chg="add del">
          <ac:chgData name="Orel Tsioni" userId="a8de7865-fae6-434d-be7a-d941dd9a0b30" providerId="ADAL" clId="{17973100-4CBA-4053-8638-3FE0809890F7}" dt="2022-01-07T15:38:55.976" v="2871" actId="26606"/>
          <ac:spMkLst>
            <pc:docMk/>
            <pc:sldMk cId="3795044691" sldId="281"/>
            <ac:spMk id="34" creationId="{2B566528-1B12-4246-9431-5C2D7D081168}"/>
          </ac:spMkLst>
        </pc:spChg>
        <pc:spChg chg="add del">
          <ac:chgData name="Orel Tsioni" userId="a8de7865-fae6-434d-be7a-d941dd9a0b30" providerId="ADAL" clId="{17973100-4CBA-4053-8638-3FE0809890F7}" dt="2022-01-07T15:38:55.976" v="2871" actId="26606"/>
          <ac:spMkLst>
            <pc:docMk/>
            <pc:sldMk cId="3795044691" sldId="281"/>
            <ac:spMk id="35" creationId="{F0681571-188F-4B46-B009-D85714199736}"/>
          </ac:spMkLst>
        </pc:spChg>
        <pc:spChg chg="add del">
          <ac:chgData name="Orel Tsioni" userId="a8de7865-fae6-434d-be7a-d941dd9a0b30" providerId="ADAL" clId="{17973100-4CBA-4053-8638-3FE0809890F7}" dt="2022-01-07T15:38:47.886" v="2862" actId="26606"/>
          <ac:spMkLst>
            <pc:docMk/>
            <pc:sldMk cId="3795044691" sldId="281"/>
            <ac:spMk id="41" creationId="{2B566528-1B12-4246-9431-5C2D7D081168}"/>
          </ac:spMkLst>
        </pc:spChg>
        <pc:spChg chg="add del">
          <ac:chgData name="Orel Tsioni" userId="a8de7865-fae6-434d-be7a-d941dd9a0b30" providerId="ADAL" clId="{17973100-4CBA-4053-8638-3FE0809890F7}" dt="2022-01-07T15:38:47.886" v="2862" actId="26606"/>
          <ac:spMkLst>
            <pc:docMk/>
            <pc:sldMk cId="3795044691" sldId="281"/>
            <ac:spMk id="42" creationId="{F0681571-188F-4B46-B009-D85714199736}"/>
          </ac:spMkLst>
        </pc:spChg>
        <pc:spChg chg="add del">
          <ac:chgData name="Orel Tsioni" userId="a8de7865-fae6-434d-be7a-d941dd9a0b30" providerId="ADAL" clId="{17973100-4CBA-4053-8638-3FE0809890F7}" dt="2022-01-07T15:38:47.886" v="2862" actId="26606"/>
          <ac:spMkLst>
            <pc:docMk/>
            <pc:sldMk cId="3795044691" sldId="281"/>
            <ac:spMk id="43" creationId="{D3F51FEB-38FB-4F6C-9F7B-2F2AFAB65463}"/>
          </ac:spMkLst>
        </pc:spChg>
        <pc:spChg chg="add del">
          <ac:chgData name="Orel Tsioni" userId="a8de7865-fae6-434d-be7a-d941dd9a0b30" providerId="ADAL" clId="{17973100-4CBA-4053-8638-3FE0809890F7}" dt="2022-01-07T15:38:40.822" v="2856" actId="26606"/>
          <ac:spMkLst>
            <pc:docMk/>
            <pc:sldMk cId="3795044691" sldId="281"/>
            <ac:spMk id="44" creationId="{2B566528-1B12-4246-9431-5C2D7D081168}"/>
          </ac:spMkLst>
        </pc:spChg>
        <pc:spChg chg="add del">
          <ac:chgData name="Orel Tsioni" userId="a8de7865-fae6-434d-be7a-d941dd9a0b30" providerId="ADAL" clId="{17973100-4CBA-4053-8638-3FE0809890F7}" dt="2022-01-07T15:38:47.886" v="2862" actId="26606"/>
          <ac:spMkLst>
            <pc:docMk/>
            <pc:sldMk cId="3795044691" sldId="281"/>
            <ac:spMk id="48" creationId="{1E547BA6-BAE0-43BB-A7CA-60F69CE252F0}"/>
          </ac:spMkLst>
        </pc:spChg>
        <pc:spChg chg="add del">
          <ac:chgData name="Orel Tsioni" userId="a8de7865-fae6-434d-be7a-d941dd9a0b30" providerId="ADAL" clId="{17973100-4CBA-4053-8638-3FE0809890F7}" dt="2022-01-07T15:38:42.991" v="2858" actId="26606"/>
          <ac:spMkLst>
            <pc:docMk/>
            <pc:sldMk cId="3795044691" sldId="281"/>
            <ac:spMk id="54" creationId="{D4771268-CB57-404A-9271-370EB28F6090}"/>
          </ac:spMkLst>
        </pc:spChg>
        <pc:spChg chg="add del">
          <ac:chgData name="Orel Tsioni" userId="a8de7865-fae6-434d-be7a-d941dd9a0b30" providerId="ADAL" clId="{17973100-4CBA-4053-8638-3FE0809890F7}" dt="2022-01-07T15:38:48.490" v="2864" actId="26606"/>
          <ac:spMkLst>
            <pc:docMk/>
            <pc:sldMk cId="3795044691" sldId="281"/>
            <ac:spMk id="55" creationId="{2B566528-1B12-4246-9431-5C2D7D081168}"/>
          </ac:spMkLst>
        </pc:spChg>
        <pc:spChg chg="add del">
          <ac:chgData name="Orel Tsioni" userId="a8de7865-fae6-434d-be7a-d941dd9a0b30" providerId="ADAL" clId="{17973100-4CBA-4053-8638-3FE0809890F7}" dt="2022-01-07T15:38:48.490" v="2864" actId="26606"/>
          <ac:spMkLst>
            <pc:docMk/>
            <pc:sldMk cId="3795044691" sldId="281"/>
            <ac:spMk id="58" creationId="{F0681571-188F-4B46-B009-D85714199736}"/>
          </ac:spMkLst>
        </pc:spChg>
        <pc:spChg chg="add del">
          <ac:chgData name="Orel Tsioni" userId="a8de7865-fae6-434d-be7a-d941dd9a0b30" providerId="ADAL" clId="{17973100-4CBA-4053-8638-3FE0809890F7}" dt="2022-01-07T15:38:51.695" v="2866" actId="26606"/>
          <ac:spMkLst>
            <pc:docMk/>
            <pc:sldMk cId="3795044691" sldId="281"/>
            <ac:spMk id="63" creationId="{81AEB8A9-B768-4E30-BA55-D919E6687343}"/>
          </ac:spMkLst>
        </pc:spChg>
        <pc:spChg chg="add del">
          <ac:chgData name="Orel Tsioni" userId="a8de7865-fae6-434d-be7a-d941dd9a0b30" providerId="ADAL" clId="{17973100-4CBA-4053-8638-3FE0809890F7}" dt="2022-01-07T15:38:51.695" v="2866" actId="26606"/>
          <ac:spMkLst>
            <pc:docMk/>
            <pc:sldMk cId="3795044691" sldId="281"/>
            <ac:spMk id="64" creationId="{F0681571-188F-4B46-B009-D85714199736}"/>
          </ac:spMkLst>
        </pc:spChg>
        <pc:spChg chg="add del">
          <ac:chgData name="Orel Tsioni" userId="a8de7865-fae6-434d-be7a-d941dd9a0b30" providerId="ADAL" clId="{17973100-4CBA-4053-8638-3FE0809890F7}" dt="2022-01-07T15:38:55.500" v="2868" actId="26606"/>
          <ac:spMkLst>
            <pc:docMk/>
            <pc:sldMk cId="3795044691" sldId="281"/>
            <ac:spMk id="66" creationId="{2B566528-1B12-4246-9431-5C2D7D081168}"/>
          </ac:spMkLst>
        </pc:spChg>
        <pc:spChg chg="add del">
          <ac:chgData name="Orel Tsioni" userId="a8de7865-fae6-434d-be7a-d941dd9a0b30" providerId="ADAL" clId="{17973100-4CBA-4053-8638-3FE0809890F7}" dt="2022-01-07T15:38:55.500" v="2868" actId="26606"/>
          <ac:spMkLst>
            <pc:docMk/>
            <pc:sldMk cId="3795044691" sldId="281"/>
            <ac:spMk id="69" creationId="{F0681571-188F-4B46-B009-D85714199736}"/>
          </ac:spMkLst>
        </pc:spChg>
        <pc:spChg chg="add del">
          <ac:chgData name="Orel Tsioni" userId="a8de7865-fae6-434d-be7a-d941dd9a0b30" providerId="ADAL" clId="{17973100-4CBA-4053-8638-3FE0809890F7}" dt="2022-01-07T15:38:55.966" v="2870" actId="26606"/>
          <ac:spMkLst>
            <pc:docMk/>
            <pc:sldMk cId="3795044691" sldId="281"/>
            <ac:spMk id="72" creationId="{D4771268-CB57-404A-9271-370EB28F6090}"/>
          </ac:spMkLst>
        </pc:spChg>
        <pc:spChg chg="add">
          <ac:chgData name="Orel Tsioni" userId="a8de7865-fae6-434d-be7a-d941dd9a0b30" providerId="ADAL" clId="{17973100-4CBA-4053-8638-3FE0809890F7}" dt="2022-01-07T15:38:55.976" v="2871" actId="26606"/>
          <ac:spMkLst>
            <pc:docMk/>
            <pc:sldMk cId="3795044691" sldId="281"/>
            <ac:spMk id="74" creationId="{2B566528-1B12-4246-9431-5C2D7D081168}"/>
          </ac:spMkLst>
        </pc:spChg>
        <pc:spChg chg="add mod">
          <ac:chgData name="Orel Tsioni" userId="a8de7865-fae6-434d-be7a-d941dd9a0b30" providerId="ADAL" clId="{17973100-4CBA-4053-8638-3FE0809890F7}" dt="2022-01-07T15:59:03.852" v="3653" actId="1076"/>
          <ac:spMkLst>
            <pc:docMk/>
            <pc:sldMk cId="3795044691" sldId="281"/>
            <ac:spMk id="75" creationId="{F0681571-188F-4B46-B009-D85714199736}"/>
          </ac:spMkLst>
        </pc:spChg>
        <pc:grpChg chg="add del">
          <ac:chgData name="Orel Tsioni" userId="a8de7865-fae6-434d-be7a-d941dd9a0b30" providerId="ADAL" clId="{17973100-4CBA-4053-8638-3FE0809890F7}" dt="2022-01-07T15:38:13.839" v="2846" actId="26606"/>
          <ac:grpSpMkLst>
            <pc:docMk/>
            <pc:sldMk cId="3795044691" sldId="281"/>
            <ac:grpSpMk id="24" creationId="{828A5161-06F1-46CF-8AD7-844680A59E13}"/>
          </ac:grpSpMkLst>
        </pc:grpChg>
        <pc:grpChg chg="add del">
          <ac:chgData name="Orel Tsioni" userId="a8de7865-fae6-434d-be7a-d941dd9a0b30" providerId="ADAL" clId="{17973100-4CBA-4053-8638-3FE0809890F7}" dt="2022-01-07T15:38:13.839" v="2846" actId="26606"/>
          <ac:grpSpMkLst>
            <pc:docMk/>
            <pc:sldMk cId="3795044691" sldId="281"/>
            <ac:grpSpMk id="26" creationId="{5995D10D-E9C9-47DB-AE7E-801FEF38F5C9}"/>
          </ac:grpSpMkLst>
        </pc:grpChg>
        <pc:grpChg chg="add del">
          <ac:chgData name="Orel Tsioni" userId="a8de7865-fae6-434d-be7a-d941dd9a0b30" providerId="ADAL" clId="{17973100-4CBA-4053-8638-3FE0809890F7}" dt="2022-01-07T15:38:55.976" v="2871" actId="26606"/>
          <ac:grpSpMkLst>
            <pc:docMk/>
            <pc:sldMk cId="3795044691" sldId="281"/>
            <ac:grpSpMk id="36" creationId="{828A5161-06F1-46CF-8AD7-844680A59E13}"/>
          </ac:grpSpMkLst>
        </pc:grpChg>
        <pc:grpChg chg="add del">
          <ac:chgData name="Orel Tsioni" userId="a8de7865-fae6-434d-be7a-d941dd9a0b30" providerId="ADAL" clId="{17973100-4CBA-4053-8638-3FE0809890F7}" dt="2022-01-07T15:38:55.976" v="2871" actId="26606"/>
          <ac:grpSpMkLst>
            <pc:docMk/>
            <pc:sldMk cId="3795044691" sldId="281"/>
            <ac:grpSpMk id="38" creationId="{5995D10D-E9C9-47DB-AE7E-801FEF38F5C9}"/>
          </ac:grpSpMkLst>
        </pc:grpChg>
        <pc:grpChg chg="add del">
          <ac:chgData name="Orel Tsioni" userId="a8de7865-fae6-434d-be7a-d941dd9a0b30" providerId="ADAL" clId="{17973100-4CBA-4053-8638-3FE0809890F7}" dt="2022-01-07T15:38:47.886" v="2862" actId="26606"/>
          <ac:grpSpMkLst>
            <pc:docMk/>
            <pc:sldMk cId="3795044691" sldId="281"/>
            <ac:grpSpMk id="45" creationId="{15CBE6EC-46EF-45D9-8E16-DCDC5917CA31}"/>
          </ac:grpSpMkLst>
        </pc:grpChg>
        <pc:grpChg chg="add del">
          <ac:chgData name="Orel Tsioni" userId="a8de7865-fae6-434d-be7a-d941dd9a0b30" providerId="ADAL" clId="{17973100-4CBA-4053-8638-3FE0809890F7}" dt="2022-01-07T15:38:40.822" v="2856" actId="26606"/>
          <ac:grpSpMkLst>
            <pc:docMk/>
            <pc:sldMk cId="3795044691" sldId="281"/>
            <ac:grpSpMk id="46" creationId="{828A5161-06F1-46CF-8AD7-844680A59E13}"/>
          </ac:grpSpMkLst>
        </pc:grpChg>
        <pc:grpChg chg="add del">
          <ac:chgData name="Orel Tsioni" userId="a8de7865-fae6-434d-be7a-d941dd9a0b30" providerId="ADAL" clId="{17973100-4CBA-4053-8638-3FE0809890F7}" dt="2022-01-07T15:38:40.822" v="2856" actId="26606"/>
          <ac:grpSpMkLst>
            <pc:docMk/>
            <pc:sldMk cId="3795044691" sldId="281"/>
            <ac:grpSpMk id="50" creationId="{5995D10D-E9C9-47DB-AE7E-801FEF38F5C9}"/>
          </ac:grpSpMkLst>
        </pc:grpChg>
        <pc:grpChg chg="add del">
          <ac:chgData name="Orel Tsioni" userId="a8de7865-fae6-434d-be7a-d941dd9a0b30" providerId="ADAL" clId="{17973100-4CBA-4053-8638-3FE0809890F7}" dt="2022-01-07T15:38:48.490" v="2864" actId="26606"/>
          <ac:grpSpMkLst>
            <pc:docMk/>
            <pc:sldMk cId="3795044691" sldId="281"/>
            <ac:grpSpMk id="56" creationId="{FA366754-A2F4-475B-8217-AB06F5F15F36}"/>
          </ac:grpSpMkLst>
        </pc:grpChg>
        <pc:grpChg chg="add del">
          <ac:chgData name="Orel Tsioni" userId="a8de7865-fae6-434d-be7a-d941dd9a0b30" providerId="ADAL" clId="{17973100-4CBA-4053-8638-3FE0809890F7}" dt="2022-01-07T15:38:48.490" v="2864" actId="26606"/>
          <ac:grpSpMkLst>
            <pc:docMk/>
            <pc:sldMk cId="3795044691" sldId="281"/>
            <ac:grpSpMk id="59" creationId="{828A5161-06F1-46CF-8AD7-844680A59E13}"/>
          </ac:grpSpMkLst>
        </pc:grpChg>
        <pc:grpChg chg="add del">
          <ac:chgData name="Orel Tsioni" userId="a8de7865-fae6-434d-be7a-d941dd9a0b30" providerId="ADAL" clId="{17973100-4CBA-4053-8638-3FE0809890F7}" dt="2022-01-07T15:38:55.500" v="2868" actId="26606"/>
          <ac:grpSpMkLst>
            <pc:docMk/>
            <pc:sldMk cId="3795044691" sldId="281"/>
            <ac:grpSpMk id="67" creationId="{287F69AB-2350-44E3-9076-00265B93F313}"/>
          </ac:grpSpMkLst>
        </pc:grpChg>
        <pc:grpChg chg="add del">
          <ac:chgData name="Orel Tsioni" userId="a8de7865-fae6-434d-be7a-d941dd9a0b30" providerId="ADAL" clId="{17973100-4CBA-4053-8638-3FE0809890F7}" dt="2022-01-07T15:38:55.500" v="2868" actId="26606"/>
          <ac:grpSpMkLst>
            <pc:docMk/>
            <pc:sldMk cId="3795044691" sldId="281"/>
            <ac:grpSpMk id="70" creationId="{3EA7D759-6BEF-4CBD-A325-BCFA77832B3F}"/>
          </ac:grpSpMkLst>
        </pc:grpChg>
        <pc:grpChg chg="add">
          <ac:chgData name="Orel Tsioni" userId="a8de7865-fae6-434d-be7a-d941dd9a0b30" providerId="ADAL" clId="{17973100-4CBA-4053-8638-3FE0809890F7}" dt="2022-01-07T15:38:55.976" v="2871" actId="26606"/>
          <ac:grpSpMkLst>
            <pc:docMk/>
            <pc:sldMk cId="3795044691" sldId="281"/>
            <ac:grpSpMk id="76" creationId="{828A5161-06F1-46CF-8AD7-844680A59E13}"/>
          </ac:grpSpMkLst>
        </pc:grpChg>
        <pc:grpChg chg="add">
          <ac:chgData name="Orel Tsioni" userId="a8de7865-fae6-434d-be7a-d941dd9a0b30" providerId="ADAL" clId="{17973100-4CBA-4053-8638-3FE0809890F7}" dt="2022-01-07T15:38:55.976" v="2871" actId="26606"/>
          <ac:grpSpMkLst>
            <pc:docMk/>
            <pc:sldMk cId="3795044691" sldId="281"/>
            <ac:grpSpMk id="78" creationId="{5995D10D-E9C9-47DB-AE7E-801FEF38F5C9}"/>
          </ac:grpSpMkLst>
        </pc:grpChg>
        <pc:picChg chg="add del mod ord">
          <ac:chgData name="Orel Tsioni" userId="a8de7865-fae6-434d-be7a-d941dd9a0b30" providerId="ADAL" clId="{17973100-4CBA-4053-8638-3FE0809890F7}" dt="2022-01-07T15:40:15.769" v="2879" actId="21"/>
          <ac:picMkLst>
            <pc:docMk/>
            <pc:sldMk cId="3795044691" sldId="281"/>
            <ac:picMk id="5" creationId="{E36FB913-74A4-4F77-9C2B-EEFA083709BB}"/>
          </ac:picMkLst>
        </pc:picChg>
        <pc:picChg chg="add mod">
          <ac:chgData name="Orel Tsioni" userId="a8de7865-fae6-434d-be7a-d941dd9a0b30" providerId="ADAL" clId="{17973100-4CBA-4053-8638-3FE0809890F7}" dt="2022-01-07T15:55:51.418" v="3462" actId="1076"/>
          <ac:picMkLst>
            <pc:docMk/>
            <pc:sldMk cId="3795044691" sldId="281"/>
            <ac:picMk id="1026" creationId="{6E9E8BE3-26BA-4AEF-822F-9D50C11AB9AB}"/>
          </ac:picMkLst>
        </pc:picChg>
        <pc:cxnChg chg="add del">
          <ac:chgData name="Orel Tsioni" userId="a8de7865-fae6-434d-be7a-d941dd9a0b30" providerId="ADAL" clId="{17973100-4CBA-4053-8638-3FE0809890F7}" dt="2022-01-07T15:38:05.713" v="2840" actId="26606"/>
          <ac:cxnSpMkLst>
            <pc:docMk/>
            <pc:sldMk cId="3795044691" sldId="281"/>
            <ac:cxnSpMk id="12" creationId="{AA2EAA10-076F-46BD-8F0F-B9A2FB77A85C}"/>
          </ac:cxnSpMkLst>
        </pc:cxnChg>
        <pc:cxnChg chg="add del">
          <ac:chgData name="Orel Tsioni" userId="a8de7865-fae6-434d-be7a-d941dd9a0b30" providerId="ADAL" clId="{17973100-4CBA-4053-8638-3FE0809890F7}" dt="2022-01-07T15:38:05.713" v="2840" actId="26606"/>
          <ac:cxnSpMkLst>
            <pc:docMk/>
            <pc:sldMk cId="3795044691" sldId="281"/>
            <ac:cxnSpMk id="14" creationId="{D891E407-403B-4764-86C9-33A56D3BCAA3}"/>
          </ac:cxnSpMkLst>
        </pc:cxnChg>
      </pc:sldChg>
      <pc:sldChg chg="addSp delSp modSp new mod setBg modNotesTx">
        <pc:chgData name="Orel Tsioni" userId="a8de7865-fae6-434d-be7a-d941dd9a0b30" providerId="ADAL" clId="{17973100-4CBA-4053-8638-3FE0809890F7}" dt="2022-01-07T17:01:10.494" v="5617" actId="1076"/>
        <pc:sldMkLst>
          <pc:docMk/>
          <pc:sldMk cId="659025314" sldId="282"/>
        </pc:sldMkLst>
        <pc:spChg chg="mod">
          <ac:chgData name="Orel Tsioni" userId="a8de7865-fae6-434d-be7a-d941dd9a0b30" providerId="ADAL" clId="{17973100-4CBA-4053-8638-3FE0809890F7}" dt="2022-01-07T16:57:49.930" v="5615" actId="255"/>
          <ac:spMkLst>
            <pc:docMk/>
            <pc:sldMk cId="659025314" sldId="282"/>
            <ac:spMk id="2" creationId="{4F2AAFAD-3DD6-485F-83C7-D5DAC8EBC952}"/>
          </ac:spMkLst>
        </pc:spChg>
        <pc:spChg chg="mod">
          <ac:chgData name="Orel Tsioni" userId="a8de7865-fae6-434d-be7a-d941dd9a0b30" providerId="ADAL" clId="{17973100-4CBA-4053-8638-3FE0809890F7}" dt="2022-01-07T16:43:47.259" v="5586" actId="20577"/>
          <ac:spMkLst>
            <pc:docMk/>
            <pc:sldMk cId="659025314" sldId="282"/>
            <ac:spMk id="3" creationId="{268E9EA8-2F78-45BB-B18F-93B7788C1EB7}"/>
          </ac:spMkLst>
        </pc:spChg>
        <pc:spChg chg="mod ord">
          <ac:chgData name="Orel Tsioni" userId="a8de7865-fae6-434d-be7a-d941dd9a0b30" providerId="ADAL" clId="{17973100-4CBA-4053-8638-3FE0809890F7}" dt="2022-01-07T16:42:54.564" v="5558" actId="26606"/>
          <ac:spMkLst>
            <pc:docMk/>
            <pc:sldMk cId="659025314" sldId="282"/>
            <ac:spMk id="4" creationId="{3E3996EA-1D83-4EE5-B971-2914DBDD30EC}"/>
          </ac:spMkLst>
        </pc:spChg>
        <pc:spChg chg="add del">
          <ac:chgData name="Orel Tsioni" userId="a8de7865-fae6-434d-be7a-d941dd9a0b30" providerId="ADAL" clId="{17973100-4CBA-4053-8638-3FE0809890F7}" dt="2022-01-07T16:42:47.197" v="5549" actId="26606"/>
          <ac:spMkLst>
            <pc:docMk/>
            <pc:sldMk cId="659025314" sldId="282"/>
            <ac:spMk id="10" creationId="{2B566528-1B12-4246-9431-5C2D7D081168}"/>
          </ac:spMkLst>
        </pc:spChg>
        <pc:spChg chg="add del">
          <ac:chgData name="Orel Tsioni" userId="a8de7865-fae6-434d-be7a-d941dd9a0b30" providerId="ADAL" clId="{17973100-4CBA-4053-8638-3FE0809890F7}" dt="2022-01-07T16:42:49.122" v="5551" actId="26606"/>
          <ac:spMkLst>
            <pc:docMk/>
            <pc:sldMk cId="659025314" sldId="282"/>
            <ac:spMk id="20" creationId="{86C7B4A1-154A-4DF0-AC46-F88D75A2E0FD}"/>
          </ac:spMkLst>
        </pc:spChg>
        <pc:spChg chg="add del">
          <ac:chgData name="Orel Tsioni" userId="a8de7865-fae6-434d-be7a-d941dd9a0b30" providerId="ADAL" clId="{17973100-4CBA-4053-8638-3FE0809890F7}" dt="2022-01-07T16:42:49.670" v="5553" actId="26606"/>
          <ac:spMkLst>
            <pc:docMk/>
            <pc:sldMk cId="659025314" sldId="282"/>
            <ac:spMk id="22" creationId="{2B566528-1B12-4246-9431-5C2D7D081168}"/>
          </ac:spMkLst>
        </pc:spChg>
        <pc:spChg chg="add mod">
          <ac:chgData name="Orel Tsioni" userId="a8de7865-fae6-434d-be7a-d941dd9a0b30" providerId="ADAL" clId="{17973100-4CBA-4053-8638-3FE0809890F7}" dt="2022-01-07T17:01:10.494" v="5617" actId="1076"/>
          <ac:spMkLst>
            <pc:docMk/>
            <pc:sldMk cId="659025314" sldId="282"/>
            <ac:spMk id="25" creationId="{C013D80A-411C-4DDC-9F21-A4113EB605DE}"/>
          </ac:spMkLst>
        </pc:spChg>
        <pc:spChg chg="add del">
          <ac:chgData name="Orel Tsioni" userId="a8de7865-fae6-434d-be7a-d941dd9a0b30" providerId="ADAL" clId="{17973100-4CBA-4053-8638-3FE0809890F7}" dt="2022-01-07T16:42:52.768" v="5555" actId="26606"/>
          <ac:spMkLst>
            <pc:docMk/>
            <pc:sldMk cId="659025314" sldId="282"/>
            <ac:spMk id="26" creationId="{5E39A796-BE83-48B1-B33F-35C4A32AAB57}"/>
          </ac:spMkLst>
        </pc:spChg>
        <pc:spChg chg="add del">
          <ac:chgData name="Orel Tsioni" userId="a8de7865-fae6-434d-be7a-d941dd9a0b30" providerId="ADAL" clId="{17973100-4CBA-4053-8638-3FE0809890F7}" dt="2022-01-07T16:42:52.768" v="5555" actId="26606"/>
          <ac:spMkLst>
            <pc:docMk/>
            <pc:sldMk cId="659025314" sldId="282"/>
            <ac:spMk id="27" creationId="{72F84B47-E267-4194-8194-831DB7B5547F}"/>
          </ac:spMkLst>
        </pc:spChg>
        <pc:spChg chg="add del">
          <ac:chgData name="Orel Tsioni" userId="a8de7865-fae6-434d-be7a-d941dd9a0b30" providerId="ADAL" clId="{17973100-4CBA-4053-8638-3FE0809890F7}" dt="2022-01-07T16:42:54.528" v="5557" actId="26606"/>
          <ac:spMkLst>
            <pc:docMk/>
            <pc:sldMk cId="659025314" sldId="282"/>
            <ac:spMk id="29" creationId="{2B97F24A-32CE-4C1C-A50D-3016B394DCFB}"/>
          </ac:spMkLst>
        </pc:spChg>
        <pc:spChg chg="add del">
          <ac:chgData name="Orel Tsioni" userId="a8de7865-fae6-434d-be7a-d941dd9a0b30" providerId="ADAL" clId="{17973100-4CBA-4053-8638-3FE0809890F7}" dt="2022-01-07T16:42:54.528" v="5557" actId="26606"/>
          <ac:spMkLst>
            <pc:docMk/>
            <pc:sldMk cId="659025314" sldId="282"/>
            <ac:spMk id="30" creationId="{CD8B4F24-440B-49E9-B85D-733523DC064B}"/>
          </ac:spMkLst>
        </pc:spChg>
        <pc:spChg chg="add">
          <ac:chgData name="Orel Tsioni" userId="a8de7865-fae6-434d-be7a-d941dd9a0b30" providerId="ADAL" clId="{17973100-4CBA-4053-8638-3FE0809890F7}" dt="2022-01-07T16:42:54.564" v="5558" actId="26606"/>
          <ac:spMkLst>
            <pc:docMk/>
            <pc:sldMk cId="659025314" sldId="282"/>
            <ac:spMk id="32" creationId="{2B566528-1B12-4246-9431-5C2D7D081168}"/>
          </ac:spMkLst>
        </pc:spChg>
        <pc:grpChg chg="add del">
          <ac:chgData name="Orel Tsioni" userId="a8de7865-fae6-434d-be7a-d941dd9a0b30" providerId="ADAL" clId="{17973100-4CBA-4053-8638-3FE0809890F7}" dt="2022-01-07T16:42:47.197" v="5549" actId="26606"/>
          <ac:grpSpMkLst>
            <pc:docMk/>
            <pc:sldMk cId="659025314" sldId="282"/>
            <ac:grpSpMk id="12" creationId="{828A5161-06F1-46CF-8AD7-844680A59E13}"/>
          </ac:grpSpMkLst>
        </pc:grpChg>
        <pc:grpChg chg="add del">
          <ac:chgData name="Orel Tsioni" userId="a8de7865-fae6-434d-be7a-d941dd9a0b30" providerId="ADAL" clId="{17973100-4CBA-4053-8638-3FE0809890F7}" dt="2022-01-07T16:42:47.197" v="5549" actId="26606"/>
          <ac:grpSpMkLst>
            <pc:docMk/>
            <pc:sldMk cId="659025314" sldId="282"/>
            <ac:grpSpMk id="16" creationId="{5995D10D-E9C9-47DB-AE7E-801FEF38F5C9}"/>
          </ac:grpSpMkLst>
        </pc:grpChg>
        <pc:grpChg chg="add del">
          <ac:chgData name="Orel Tsioni" userId="a8de7865-fae6-434d-be7a-d941dd9a0b30" providerId="ADAL" clId="{17973100-4CBA-4053-8638-3FE0809890F7}" dt="2022-01-07T16:42:49.670" v="5553" actId="26606"/>
          <ac:grpSpMkLst>
            <pc:docMk/>
            <pc:sldMk cId="659025314" sldId="282"/>
            <ac:grpSpMk id="23" creationId="{828A5161-06F1-46CF-8AD7-844680A59E13}"/>
          </ac:grpSpMkLst>
        </pc:grpChg>
        <pc:grpChg chg="add del">
          <ac:chgData name="Orel Tsioni" userId="a8de7865-fae6-434d-be7a-d941dd9a0b30" providerId="ADAL" clId="{17973100-4CBA-4053-8638-3FE0809890F7}" dt="2022-01-07T16:42:49.670" v="5553" actId="26606"/>
          <ac:grpSpMkLst>
            <pc:docMk/>
            <pc:sldMk cId="659025314" sldId="282"/>
            <ac:grpSpMk id="24" creationId="{5995D10D-E9C9-47DB-AE7E-801FEF38F5C9}"/>
          </ac:grpSpMkLst>
        </pc:grpChg>
        <pc:grpChg chg="add">
          <ac:chgData name="Orel Tsioni" userId="a8de7865-fae6-434d-be7a-d941dd9a0b30" providerId="ADAL" clId="{17973100-4CBA-4053-8638-3FE0809890F7}" dt="2022-01-07T16:42:54.564" v="5558" actId="26606"/>
          <ac:grpSpMkLst>
            <pc:docMk/>
            <pc:sldMk cId="659025314" sldId="282"/>
            <ac:grpSpMk id="33" creationId="{828A5161-06F1-46CF-8AD7-844680A59E13}"/>
          </ac:grpSpMkLst>
        </pc:grpChg>
        <pc:grpChg chg="add">
          <ac:chgData name="Orel Tsioni" userId="a8de7865-fae6-434d-be7a-d941dd9a0b30" providerId="ADAL" clId="{17973100-4CBA-4053-8638-3FE0809890F7}" dt="2022-01-07T16:42:54.564" v="5558" actId="26606"/>
          <ac:grpSpMkLst>
            <pc:docMk/>
            <pc:sldMk cId="659025314" sldId="282"/>
            <ac:grpSpMk id="34" creationId="{5995D10D-E9C9-47DB-AE7E-801FEF38F5C9}"/>
          </ac:grpSpMkLst>
        </pc:grpChg>
        <pc:picChg chg="add mod ord">
          <ac:chgData name="Orel Tsioni" userId="a8de7865-fae6-434d-be7a-d941dd9a0b30" providerId="ADAL" clId="{17973100-4CBA-4053-8638-3FE0809890F7}" dt="2022-01-07T16:42:54.564" v="5558" actId="26606"/>
          <ac:picMkLst>
            <pc:docMk/>
            <pc:sldMk cId="659025314" sldId="282"/>
            <ac:picMk id="5" creationId="{AA87C822-0290-4E8F-8A85-D6F0B1178040}"/>
          </ac:picMkLst>
        </pc:picChg>
      </pc:sldChg>
      <pc:sldChg chg="new del">
        <pc:chgData name="Orel Tsioni" userId="a8de7865-fae6-434d-be7a-d941dd9a0b30" providerId="ADAL" clId="{17973100-4CBA-4053-8638-3FE0809890F7}" dt="2022-01-07T20:39:04.161" v="5627" actId="680"/>
        <pc:sldMkLst>
          <pc:docMk/>
          <pc:sldMk cId="1320781030" sldId="283"/>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hyperlink" Target="https://arxiv.org/abs/1806.07366" TargetMode="External"/><Relationship Id="rId5" Type="http://schemas.openxmlformats.org/officeDocument/2006/relationships/image" Target="../media/image9.svg"/><Relationship Id="rId4" Type="http://schemas.openxmlformats.org/officeDocument/2006/relationships/image" Target="../media/image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5" Type="http://schemas.openxmlformats.org/officeDocument/2006/relationships/hyperlink" Target="https://arxiv.org/abs/1806.07366" TargetMode="External"/><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1DAF78-6355-4476-BD0D-E526F0C2DC3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934BBFCE-493C-4789-86AD-997A20D8B17A}">
      <dgm:prSet/>
      <dgm:spPr/>
      <dgm:t>
        <a:bodyPr/>
        <a:lstStyle/>
        <a:p>
          <a:pPr>
            <a:lnSpc>
              <a:spcPct val="100000"/>
            </a:lnSpc>
            <a:defRPr b="1"/>
          </a:pPr>
          <a:r>
            <a:rPr lang="en-US"/>
            <a:t>Neural ODE – One of the best paper awards in NeuralPS 2018</a:t>
          </a:r>
        </a:p>
      </dgm:t>
    </dgm:pt>
    <dgm:pt modelId="{C91A7F2B-F7E3-4CC8-A2F8-F3762BF36618}" type="parTrans" cxnId="{97C0E714-98B0-4FA5-86A1-A404ED6D1DF3}">
      <dgm:prSet/>
      <dgm:spPr/>
      <dgm:t>
        <a:bodyPr/>
        <a:lstStyle/>
        <a:p>
          <a:endParaRPr lang="en-US"/>
        </a:p>
      </dgm:t>
    </dgm:pt>
    <dgm:pt modelId="{D05F3D19-0F47-4816-AD0E-335BCAF3C5AA}" type="sibTrans" cxnId="{97C0E714-98B0-4FA5-86A1-A404ED6D1DF3}">
      <dgm:prSet/>
      <dgm:spPr/>
      <dgm:t>
        <a:bodyPr/>
        <a:lstStyle/>
        <a:p>
          <a:endParaRPr lang="en-US"/>
        </a:p>
      </dgm:t>
    </dgm:pt>
    <dgm:pt modelId="{203B09C7-2FF5-42C5-B3A3-95906F0B1EA8}">
      <dgm:prSet/>
      <dgm:spPr/>
      <dgm:t>
        <a:bodyPr/>
        <a:lstStyle/>
        <a:p>
          <a:pPr>
            <a:lnSpc>
              <a:spcPct val="100000"/>
            </a:lnSpc>
            <a:defRPr b="1"/>
          </a:pPr>
          <a:r>
            <a:rPr lang="en-US" u="sng"/>
            <a:t>What does it contain?</a:t>
          </a:r>
          <a:endParaRPr lang="en-US"/>
        </a:p>
      </dgm:t>
    </dgm:pt>
    <dgm:pt modelId="{410AFED2-2501-41D7-B7F4-864DD0CFD6CB}" type="parTrans" cxnId="{919FAD18-216D-4895-89E0-B4D70A700357}">
      <dgm:prSet/>
      <dgm:spPr/>
      <dgm:t>
        <a:bodyPr/>
        <a:lstStyle/>
        <a:p>
          <a:endParaRPr lang="en-US"/>
        </a:p>
      </dgm:t>
    </dgm:pt>
    <dgm:pt modelId="{6E06977A-C2DC-4609-9E3C-49BE90D1E349}" type="sibTrans" cxnId="{919FAD18-216D-4895-89E0-B4D70A700357}">
      <dgm:prSet/>
      <dgm:spPr/>
      <dgm:t>
        <a:bodyPr/>
        <a:lstStyle/>
        <a:p>
          <a:endParaRPr lang="en-US"/>
        </a:p>
      </dgm:t>
    </dgm:pt>
    <dgm:pt modelId="{21903289-1D35-4E30-9668-5DEEAA298016}">
      <dgm:prSet/>
      <dgm:spPr/>
      <dgm:t>
        <a:bodyPr/>
        <a:lstStyle/>
        <a:p>
          <a:pPr>
            <a:lnSpc>
              <a:spcPct val="100000"/>
            </a:lnSpc>
          </a:pPr>
          <a:r>
            <a:rPr lang="en-US"/>
            <a:t>Description of solving neural with ODE solver</a:t>
          </a:r>
        </a:p>
      </dgm:t>
    </dgm:pt>
    <dgm:pt modelId="{B7828101-3673-4AAA-A915-D80245C8FBD6}" type="parTrans" cxnId="{F1DFC457-6CFD-4F54-80DA-17CB83C850CF}">
      <dgm:prSet/>
      <dgm:spPr/>
      <dgm:t>
        <a:bodyPr/>
        <a:lstStyle/>
        <a:p>
          <a:endParaRPr lang="en-US"/>
        </a:p>
      </dgm:t>
    </dgm:pt>
    <dgm:pt modelId="{7A987156-EDF9-488A-8548-56FD2B384004}" type="sibTrans" cxnId="{F1DFC457-6CFD-4F54-80DA-17CB83C850CF}">
      <dgm:prSet/>
      <dgm:spPr/>
      <dgm:t>
        <a:bodyPr/>
        <a:lstStyle/>
        <a:p>
          <a:endParaRPr lang="en-US"/>
        </a:p>
      </dgm:t>
    </dgm:pt>
    <dgm:pt modelId="{ED0569E2-F0B5-4616-A7CB-B4597349F2E5}">
      <dgm:prSet/>
      <dgm:spPr/>
      <dgm:t>
        <a:bodyPr/>
        <a:lstStyle/>
        <a:p>
          <a:pPr>
            <a:lnSpc>
              <a:spcPct val="100000"/>
            </a:lnSpc>
          </a:pPr>
          <a:r>
            <a:rPr lang="en-US"/>
            <a:t>A backpropogation algorithm for ODE solver</a:t>
          </a:r>
        </a:p>
      </dgm:t>
    </dgm:pt>
    <dgm:pt modelId="{6BC90D86-7FB0-4053-9902-A1BD4902EAEE}" type="parTrans" cxnId="{28BFE4B7-DD74-40BC-8351-DC184D3E02E1}">
      <dgm:prSet/>
      <dgm:spPr/>
      <dgm:t>
        <a:bodyPr/>
        <a:lstStyle/>
        <a:p>
          <a:endParaRPr lang="en-US"/>
        </a:p>
      </dgm:t>
    </dgm:pt>
    <dgm:pt modelId="{498FB969-8F34-46AC-8C13-1DC01138D50F}" type="sibTrans" cxnId="{28BFE4B7-DD74-40BC-8351-DC184D3E02E1}">
      <dgm:prSet/>
      <dgm:spPr/>
      <dgm:t>
        <a:bodyPr/>
        <a:lstStyle/>
        <a:p>
          <a:endParaRPr lang="en-US"/>
        </a:p>
      </dgm:t>
    </dgm:pt>
    <dgm:pt modelId="{2D715D9B-76FD-4522-AA1C-17898521E399}">
      <dgm:prSet/>
      <dgm:spPr/>
      <dgm:t>
        <a:bodyPr/>
        <a:lstStyle/>
        <a:p>
          <a:pPr>
            <a:lnSpc>
              <a:spcPct val="100000"/>
            </a:lnSpc>
          </a:pPr>
          <a:r>
            <a:rPr lang="en-US" dirty="0">
              <a:solidFill>
                <a:srgbClr val="FF0000"/>
              </a:solidFill>
            </a:rPr>
            <a:t>Generative process</a:t>
          </a:r>
        </a:p>
      </dgm:t>
    </dgm:pt>
    <dgm:pt modelId="{B1F3E597-7EAB-41DB-A16B-C1324C05DE70}" type="parTrans" cxnId="{DDBAA643-942F-4F16-978A-1BD66D6A17A5}">
      <dgm:prSet/>
      <dgm:spPr/>
      <dgm:t>
        <a:bodyPr/>
        <a:lstStyle/>
        <a:p>
          <a:endParaRPr lang="en-US"/>
        </a:p>
      </dgm:t>
    </dgm:pt>
    <dgm:pt modelId="{3666BE33-3535-4D78-9EC1-EB1CFA40D590}" type="sibTrans" cxnId="{DDBAA643-942F-4F16-978A-1BD66D6A17A5}">
      <dgm:prSet/>
      <dgm:spPr/>
      <dgm:t>
        <a:bodyPr/>
        <a:lstStyle/>
        <a:p>
          <a:endParaRPr lang="en-US"/>
        </a:p>
      </dgm:t>
    </dgm:pt>
    <dgm:pt modelId="{F988F40E-4571-4DB0-BCC2-7D58A8001A5A}">
      <dgm:prSet/>
      <dgm:spPr/>
      <dgm:t>
        <a:bodyPr/>
        <a:lstStyle/>
        <a:p>
          <a:pPr>
            <a:lnSpc>
              <a:spcPct val="100000"/>
            </a:lnSpc>
          </a:pPr>
          <a:r>
            <a:rPr lang="en-US" dirty="0">
              <a:solidFill>
                <a:srgbClr val="FF0000"/>
              </a:solidFill>
            </a:rPr>
            <a:t>Continues normalized flow</a:t>
          </a:r>
        </a:p>
      </dgm:t>
    </dgm:pt>
    <dgm:pt modelId="{323ADBF8-2BB0-4C9C-A68A-28B7A8A1F223}" type="parTrans" cxnId="{7374ABB4-8FF2-45D0-BD48-F2CFF575D953}">
      <dgm:prSet/>
      <dgm:spPr/>
      <dgm:t>
        <a:bodyPr/>
        <a:lstStyle/>
        <a:p>
          <a:endParaRPr lang="en-US"/>
        </a:p>
      </dgm:t>
    </dgm:pt>
    <dgm:pt modelId="{AD37CB05-7D47-44E6-AD2D-ABE9D205F80B}" type="sibTrans" cxnId="{7374ABB4-8FF2-45D0-BD48-F2CFF575D953}">
      <dgm:prSet/>
      <dgm:spPr/>
      <dgm:t>
        <a:bodyPr/>
        <a:lstStyle/>
        <a:p>
          <a:endParaRPr lang="en-US"/>
        </a:p>
      </dgm:t>
    </dgm:pt>
    <dgm:pt modelId="{AAE8543A-8ADA-4E16-94DA-02894A35EC5F}">
      <dgm:prSet/>
      <dgm:spPr/>
      <dgm:t>
        <a:bodyPr/>
        <a:lstStyle/>
        <a:p>
          <a:pPr>
            <a:lnSpc>
              <a:spcPct val="100000"/>
            </a:lnSpc>
          </a:pPr>
          <a:r>
            <a:rPr lang="en-US" b="0" dirty="0">
              <a:hlinkClick xmlns:r="http://schemas.openxmlformats.org/officeDocument/2006/relationships" r:id="rId1"/>
            </a:rPr>
            <a:t>arXiv:1806.07366</a:t>
          </a:r>
          <a:r>
            <a:rPr lang="en-US" b="0" dirty="0"/>
            <a:t> , Chen et al. </a:t>
          </a:r>
          <a:endParaRPr lang="he-IL" b="0" dirty="0"/>
        </a:p>
        <a:p>
          <a:pPr>
            <a:lnSpc>
              <a:spcPct val="100000"/>
            </a:lnSpc>
          </a:pPr>
          <a:endParaRPr lang="en-US" dirty="0"/>
        </a:p>
      </dgm:t>
    </dgm:pt>
    <dgm:pt modelId="{16ED9DF2-0953-4526-B6ED-AC32A29A2081}" type="parTrans" cxnId="{30A219B4-4A25-42D8-9163-E2E4D2559237}">
      <dgm:prSet/>
      <dgm:spPr/>
      <dgm:t>
        <a:bodyPr/>
        <a:lstStyle/>
        <a:p>
          <a:endParaRPr lang="en-US"/>
        </a:p>
      </dgm:t>
    </dgm:pt>
    <dgm:pt modelId="{EEB1709B-06E5-454F-BD8A-5AADC8A90E03}" type="sibTrans" cxnId="{30A219B4-4A25-42D8-9163-E2E4D2559237}">
      <dgm:prSet/>
      <dgm:spPr/>
      <dgm:t>
        <a:bodyPr/>
        <a:lstStyle/>
        <a:p>
          <a:endParaRPr lang="en-US"/>
        </a:p>
      </dgm:t>
    </dgm:pt>
    <dgm:pt modelId="{8629AB9E-0E83-44DC-940C-29F5DE1CA467}" type="pres">
      <dgm:prSet presAssocID="{4B1DAF78-6355-4476-BD0D-E526F0C2DC37}" presName="root" presStyleCnt="0">
        <dgm:presLayoutVars>
          <dgm:dir/>
          <dgm:resizeHandles val="exact"/>
        </dgm:presLayoutVars>
      </dgm:prSet>
      <dgm:spPr/>
    </dgm:pt>
    <dgm:pt modelId="{1947C6CE-6F5D-4943-B00E-7190B3F8F01D}" type="pres">
      <dgm:prSet presAssocID="{934BBFCE-493C-4789-86AD-997A20D8B17A}" presName="compNode" presStyleCnt="0"/>
      <dgm:spPr/>
    </dgm:pt>
    <dgm:pt modelId="{80404165-D96D-4805-B7D3-368579FAB761}" type="pres">
      <dgm:prSet presAssocID="{934BBFCE-493C-4789-86AD-997A20D8B17A}"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Trophy"/>
        </a:ext>
      </dgm:extLst>
    </dgm:pt>
    <dgm:pt modelId="{3663A740-8532-4182-9E32-A2626EE459CB}" type="pres">
      <dgm:prSet presAssocID="{934BBFCE-493C-4789-86AD-997A20D8B17A}" presName="iconSpace" presStyleCnt="0"/>
      <dgm:spPr/>
    </dgm:pt>
    <dgm:pt modelId="{A86A8245-99D3-433D-A6E3-A52AC174B1C9}" type="pres">
      <dgm:prSet presAssocID="{934BBFCE-493C-4789-86AD-997A20D8B17A}" presName="parTx" presStyleLbl="revTx" presStyleIdx="0" presStyleCnt="4">
        <dgm:presLayoutVars>
          <dgm:chMax val="0"/>
          <dgm:chPref val="0"/>
        </dgm:presLayoutVars>
      </dgm:prSet>
      <dgm:spPr/>
    </dgm:pt>
    <dgm:pt modelId="{B15C1ACC-38ED-4668-B0EB-58FC81068ED1}" type="pres">
      <dgm:prSet presAssocID="{934BBFCE-493C-4789-86AD-997A20D8B17A}" presName="txSpace" presStyleCnt="0"/>
      <dgm:spPr/>
    </dgm:pt>
    <dgm:pt modelId="{0B9ECBA8-6F4A-4B3F-9E8C-3DB79F028E34}" type="pres">
      <dgm:prSet presAssocID="{934BBFCE-493C-4789-86AD-997A20D8B17A}" presName="desTx" presStyleLbl="revTx" presStyleIdx="1" presStyleCnt="4">
        <dgm:presLayoutVars/>
      </dgm:prSet>
      <dgm:spPr/>
    </dgm:pt>
    <dgm:pt modelId="{70B67CFA-458D-494A-87AD-BD5D2D1C07AB}" type="pres">
      <dgm:prSet presAssocID="{D05F3D19-0F47-4816-AD0E-335BCAF3C5AA}" presName="sibTrans" presStyleCnt="0"/>
      <dgm:spPr/>
    </dgm:pt>
    <dgm:pt modelId="{B2C18275-DBBC-4338-BCA8-4A119266E4CD}" type="pres">
      <dgm:prSet presAssocID="{203B09C7-2FF5-42C5-B3A3-95906F0B1EA8}" presName="compNode" presStyleCnt="0"/>
      <dgm:spPr/>
    </dgm:pt>
    <dgm:pt modelId="{FE17E4B9-9D46-4B1D-9BA6-D45114168C89}" type="pres">
      <dgm:prSet presAssocID="{203B09C7-2FF5-42C5-B3A3-95906F0B1EA8}"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Brain"/>
        </a:ext>
      </dgm:extLst>
    </dgm:pt>
    <dgm:pt modelId="{43152F1F-8253-41CF-90F2-97EE7E27B129}" type="pres">
      <dgm:prSet presAssocID="{203B09C7-2FF5-42C5-B3A3-95906F0B1EA8}" presName="iconSpace" presStyleCnt="0"/>
      <dgm:spPr/>
    </dgm:pt>
    <dgm:pt modelId="{020F9C74-493A-467F-91C5-470DFFD2DBC9}" type="pres">
      <dgm:prSet presAssocID="{203B09C7-2FF5-42C5-B3A3-95906F0B1EA8}" presName="parTx" presStyleLbl="revTx" presStyleIdx="2" presStyleCnt="4">
        <dgm:presLayoutVars>
          <dgm:chMax val="0"/>
          <dgm:chPref val="0"/>
        </dgm:presLayoutVars>
      </dgm:prSet>
      <dgm:spPr/>
    </dgm:pt>
    <dgm:pt modelId="{8DF8AE9A-7B78-4962-85EF-11D4ECE6233C}" type="pres">
      <dgm:prSet presAssocID="{203B09C7-2FF5-42C5-B3A3-95906F0B1EA8}" presName="txSpace" presStyleCnt="0"/>
      <dgm:spPr/>
    </dgm:pt>
    <dgm:pt modelId="{9A325AEB-B1C2-4A47-9755-0CD028FC795E}" type="pres">
      <dgm:prSet presAssocID="{203B09C7-2FF5-42C5-B3A3-95906F0B1EA8}" presName="desTx" presStyleLbl="revTx" presStyleIdx="3" presStyleCnt="4">
        <dgm:presLayoutVars/>
      </dgm:prSet>
      <dgm:spPr/>
    </dgm:pt>
  </dgm:ptLst>
  <dgm:cxnLst>
    <dgm:cxn modelId="{3412AD0A-9545-44E0-8DEA-32C5A8DB95CF}" type="presOf" srcId="{934BBFCE-493C-4789-86AD-997A20D8B17A}" destId="{A86A8245-99D3-433D-A6E3-A52AC174B1C9}" srcOrd="0" destOrd="0" presId="urn:microsoft.com/office/officeart/2018/2/layout/IconLabelDescriptionList"/>
    <dgm:cxn modelId="{97C0E714-98B0-4FA5-86A1-A404ED6D1DF3}" srcId="{4B1DAF78-6355-4476-BD0D-E526F0C2DC37}" destId="{934BBFCE-493C-4789-86AD-997A20D8B17A}" srcOrd="0" destOrd="0" parTransId="{C91A7F2B-F7E3-4CC8-A2F8-F3762BF36618}" sibTransId="{D05F3D19-0F47-4816-AD0E-335BCAF3C5AA}"/>
    <dgm:cxn modelId="{919FAD18-216D-4895-89E0-B4D70A700357}" srcId="{4B1DAF78-6355-4476-BD0D-E526F0C2DC37}" destId="{203B09C7-2FF5-42C5-B3A3-95906F0B1EA8}" srcOrd="1" destOrd="0" parTransId="{410AFED2-2501-41D7-B7F4-864DD0CFD6CB}" sibTransId="{6E06977A-C2DC-4609-9E3C-49BE90D1E349}"/>
    <dgm:cxn modelId="{FB262C2D-AE9F-47A7-9909-C8DDEA7C0EA4}" type="presOf" srcId="{4B1DAF78-6355-4476-BD0D-E526F0C2DC37}" destId="{8629AB9E-0E83-44DC-940C-29F5DE1CA467}" srcOrd="0" destOrd="0" presId="urn:microsoft.com/office/officeart/2018/2/layout/IconLabelDescriptionList"/>
    <dgm:cxn modelId="{012A4C2D-8AEA-49F6-B86A-580631C073B7}" type="presOf" srcId="{2D715D9B-76FD-4522-AA1C-17898521E399}" destId="{9A325AEB-B1C2-4A47-9755-0CD028FC795E}" srcOrd="0" destOrd="2" presId="urn:microsoft.com/office/officeart/2018/2/layout/IconLabelDescriptionList"/>
    <dgm:cxn modelId="{B5DD4A32-6D30-4917-80A5-578AA8B951BF}" type="presOf" srcId="{ED0569E2-F0B5-4616-A7CB-B4597349F2E5}" destId="{9A325AEB-B1C2-4A47-9755-0CD028FC795E}" srcOrd="0" destOrd="1" presId="urn:microsoft.com/office/officeart/2018/2/layout/IconLabelDescriptionList"/>
    <dgm:cxn modelId="{8B776833-E4AA-4E05-A753-FD349110B649}" type="presOf" srcId="{F988F40E-4571-4DB0-BCC2-7D58A8001A5A}" destId="{9A325AEB-B1C2-4A47-9755-0CD028FC795E}" srcOrd="0" destOrd="3" presId="urn:microsoft.com/office/officeart/2018/2/layout/IconLabelDescriptionList"/>
    <dgm:cxn modelId="{CD51D13F-29EC-4FF1-B3CE-2B7830AAC41B}" type="presOf" srcId="{203B09C7-2FF5-42C5-B3A3-95906F0B1EA8}" destId="{020F9C74-493A-467F-91C5-470DFFD2DBC9}" srcOrd="0" destOrd="0" presId="urn:microsoft.com/office/officeart/2018/2/layout/IconLabelDescriptionList"/>
    <dgm:cxn modelId="{DDBAA643-942F-4F16-978A-1BD66D6A17A5}" srcId="{203B09C7-2FF5-42C5-B3A3-95906F0B1EA8}" destId="{2D715D9B-76FD-4522-AA1C-17898521E399}" srcOrd="2" destOrd="0" parTransId="{B1F3E597-7EAB-41DB-A16B-C1324C05DE70}" sibTransId="{3666BE33-3535-4D78-9EC1-EB1CFA40D590}"/>
    <dgm:cxn modelId="{F1DFC457-6CFD-4F54-80DA-17CB83C850CF}" srcId="{203B09C7-2FF5-42C5-B3A3-95906F0B1EA8}" destId="{21903289-1D35-4E30-9668-5DEEAA298016}" srcOrd="0" destOrd="0" parTransId="{B7828101-3673-4AAA-A915-D80245C8FBD6}" sibTransId="{7A987156-EDF9-488A-8548-56FD2B384004}"/>
    <dgm:cxn modelId="{EDB59879-6FF4-4815-A583-488601AAEBB7}" type="presOf" srcId="{AAE8543A-8ADA-4E16-94DA-02894A35EC5F}" destId="{9A325AEB-B1C2-4A47-9755-0CD028FC795E}" srcOrd="0" destOrd="4" presId="urn:microsoft.com/office/officeart/2018/2/layout/IconLabelDescriptionList"/>
    <dgm:cxn modelId="{62BAA5AE-784A-4082-86A7-52632BBE571D}" type="presOf" srcId="{21903289-1D35-4E30-9668-5DEEAA298016}" destId="{9A325AEB-B1C2-4A47-9755-0CD028FC795E}" srcOrd="0" destOrd="0" presId="urn:microsoft.com/office/officeart/2018/2/layout/IconLabelDescriptionList"/>
    <dgm:cxn modelId="{30A219B4-4A25-42D8-9163-E2E4D2559237}" srcId="{203B09C7-2FF5-42C5-B3A3-95906F0B1EA8}" destId="{AAE8543A-8ADA-4E16-94DA-02894A35EC5F}" srcOrd="4" destOrd="0" parTransId="{16ED9DF2-0953-4526-B6ED-AC32A29A2081}" sibTransId="{EEB1709B-06E5-454F-BD8A-5AADC8A90E03}"/>
    <dgm:cxn modelId="{7374ABB4-8FF2-45D0-BD48-F2CFF575D953}" srcId="{203B09C7-2FF5-42C5-B3A3-95906F0B1EA8}" destId="{F988F40E-4571-4DB0-BCC2-7D58A8001A5A}" srcOrd="3" destOrd="0" parTransId="{323ADBF8-2BB0-4C9C-A68A-28B7A8A1F223}" sibTransId="{AD37CB05-7D47-44E6-AD2D-ABE9D205F80B}"/>
    <dgm:cxn modelId="{28BFE4B7-DD74-40BC-8351-DC184D3E02E1}" srcId="{203B09C7-2FF5-42C5-B3A3-95906F0B1EA8}" destId="{ED0569E2-F0B5-4616-A7CB-B4597349F2E5}" srcOrd="1" destOrd="0" parTransId="{6BC90D86-7FB0-4053-9902-A1BD4902EAEE}" sibTransId="{498FB969-8F34-46AC-8C13-1DC01138D50F}"/>
    <dgm:cxn modelId="{FFE3AC1B-84FC-4D83-B454-FCBA20154030}" type="presParOf" srcId="{8629AB9E-0E83-44DC-940C-29F5DE1CA467}" destId="{1947C6CE-6F5D-4943-B00E-7190B3F8F01D}" srcOrd="0" destOrd="0" presId="urn:microsoft.com/office/officeart/2018/2/layout/IconLabelDescriptionList"/>
    <dgm:cxn modelId="{9A9035C7-D39E-4F2F-A941-D68010DBF476}" type="presParOf" srcId="{1947C6CE-6F5D-4943-B00E-7190B3F8F01D}" destId="{80404165-D96D-4805-B7D3-368579FAB761}" srcOrd="0" destOrd="0" presId="urn:microsoft.com/office/officeart/2018/2/layout/IconLabelDescriptionList"/>
    <dgm:cxn modelId="{12D19F03-1CEA-452B-A040-C9C4FF724604}" type="presParOf" srcId="{1947C6CE-6F5D-4943-B00E-7190B3F8F01D}" destId="{3663A740-8532-4182-9E32-A2626EE459CB}" srcOrd="1" destOrd="0" presId="urn:microsoft.com/office/officeart/2018/2/layout/IconLabelDescriptionList"/>
    <dgm:cxn modelId="{FBF71877-0C17-4EFE-9068-EB2C5D2C1240}" type="presParOf" srcId="{1947C6CE-6F5D-4943-B00E-7190B3F8F01D}" destId="{A86A8245-99D3-433D-A6E3-A52AC174B1C9}" srcOrd="2" destOrd="0" presId="urn:microsoft.com/office/officeart/2018/2/layout/IconLabelDescriptionList"/>
    <dgm:cxn modelId="{96DA92CF-54CE-4232-9582-34D8FF5213B5}" type="presParOf" srcId="{1947C6CE-6F5D-4943-B00E-7190B3F8F01D}" destId="{B15C1ACC-38ED-4668-B0EB-58FC81068ED1}" srcOrd="3" destOrd="0" presId="urn:microsoft.com/office/officeart/2018/2/layout/IconLabelDescriptionList"/>
    <dgm:cxn modelId="{72F0EAB8-48BA-4AA9-8686-8F00F6EFA356}" type="presParOf" srcId="{1947C6CE-6F5D-4943-B00E-7190B3F8F01D}" destId="{0B9ECBA8-6F4A-4B3F-9E8C-3DB79F028E34}" srcOrd="4" destOrd="0" presId="urn:microsoft.com/office/officeart/2018/2/layout/IconLabelDescriptionList"/>
    <dgm:cxn modelId="{FCED9E57-D8D1-4CA2-BCE4-519263580A3C}" type="presParOf" srcId="{8629AB9E-0E83-44DC-940C-29F5DE1CA467}" destId="{70B67CFA-458D-494A-87AD-BD5D2D1C07AB}" srcOrd="1" destOrd="0" presId="urn:microsoft.com/office/officeart/2018/2/layout/IconLabelDescriptionList"/>
    <dgm:cxn modelId="{34743D72-F600-4932-9C14-03DE0B828905}" type="presParOf" srcId="{8629AB9E-0E83-44DC-940C-29F5DE1CA467}" destId="{B2C18275-DBBC-4338-BCA8-4A119266E4CD}" srcOrd="2" destOrd="0" presId="urn:microsoft.com/office/officeart/2018/2/layout/IconLabelDescriptionList"/>
    <dgm:cxn modelId="{8DC95E30-FFA9-49ED-982C-11CC601DB703}" type="presParOf" srcId="{B2C18275-DBBC-4338-BCA8-4A119266E4CD}" destId="{FE17E4B9-9D46-4B1D-9BA6-D45114168C89}" srcOrd="0" destOrd="0" presId="urn:microsoft.com/office/officeart/2018/2/layout/IconLabelDescriptionList"/>
    <dgm:cxn modelId="{8A8BC068-8214-448B-BD7E-F65FA5807B7A}" type="presParOf" srcId="{B2C18275-DBBC-4338-BCA8-4A119266E4CD}" destId="{43152F1F-8253-41CF-90F2-97EE7E27B129}" srcOrd="1" destOrd="0" presId="urn:microsoft.com/office/officeart/2018/2/layout/IconLabelDescriptionList"/>
    <dgm:cxn modelId="{A2A08E07-C39C-4F43-A7B3-E8DF848EBDF0}" type="presParOf" srcId="{B2C18275-DBBC-4338-BCA8-4A119266E4CD}" destId="{020F9C74-493A-467F-91C5-470DFFD2DBC9}" srcOrd="2" destOrd="0" presId="urn:microsoft.com/office/officeart/2018/2/layout/IconLabelDescriptionList"/>
    <dgm:cxn modelId="{04F2ABD3-82FC-4956-A0C2-4D6617282EEF}" type="presParOf" srcId="{B2C18275-DBBC-4338-BCA8-4A119266E4CD}" destId="{8DF8AE9A-7B78-4962-85EF-11D4ECE6233C}" srcOrd="3" destOrd="0" presId="urn:microsoft.com/office/officeart/2018/2/layout/IconLabelDescriptionList"/>
    <dgm:cxn modelId="{DA8DEBCD-1A63-47E6-A8BF-3F218E69B603}" type="presParOf" srcId="{B2C18275-DBBC-4338-BCA8-4A119266E4CD}" destId="{9A325AEB-B1C2-4A47-9755-0CD028FC795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404165-D96D-4805-B7D3-368579FAB761}">
      <dsp:nvSpPr>
        <dsp:cNvPr id="0" name=""/>
        <dsp:cNvSpPr/>
      </dsp:nvSpPr>
      <dsp:spPr>
        <a:xfrm>
          <a:off x="559800" y="4120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6A8245-99D3-433D-A6E3-A52AC174B1C9}">
      <dsp:nvSpPr>
        <dsp:cNvPr id="0" name=""/>
        <dsp:cNvSpPr/>
      </dsp:nvSpPr>
      <dsp:spPr>
        <a:xfrm>
          <a:off x="559800" y="173677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Neural ODE – One of the best paper awards in NeuralPS 2018</a:t>
          </a:r>
        </a:p>
      </dsp:txBody>
      <dsp:txXfrm>
        <a:off x="559800" y="1736770"/>
        <a:ext cx="4320000" cy="648000"/>
      </dsp:txXfrm>
    </dsp:sp>
    <dsp:sp modelId="{0B9ECBA8-6F4A-4B3F-9E8C-3DB79F028E34}">
      <dsp:nvSpPr>
        <dsp:cNvPr id="0" name=""/>
        <dsp:cNvSpPr/>
      </dsp:nvSpPr>
      <dsp:spPr>
        <a:xfrm>
          <a:off x="559800" y="2470148"/>
          <a:ext cx="4320000" cy="1839982"/>
        </a:xfrm>
        <a:prstGeom prst="rect">
          <a:avLst/>
        </a:prstGeom>
        <a:noFill/>
        <a:ln>
          <a:noFill/>
        </a:ln>
        <a:effectLst/>
      </dsp:spPr>
      <dsp:style>
        <a:lnRef idx="0">
          <a:scrgbClr r="0" g="0" b="0"/>
        </a:lnRef>
        <a:fillRef idx="0">
          <a:scrgbClr r="0" g="0" b="0"/>
        </a:fillRef>
        <a:effectRef idx="0">
          <a:scrgbClr r="0" g="0" b="0"/>
        </a:effectRef>
        <a:fontRef idx="minor"/>
      </dsp:style>
    </dsp:sp>
    <dsp:sp modelId="{FE17E4B9-9D46-4B1D-9BA6-D45114168C89}">
      <dsp:nvSpPr>
        <dsp:cNvPr id="0" name=""/>
        <dsp:cNvSpPr/>
      </dsp:nvSpPr>
      <dsp:spPr>
        <a:xfrm>
          <a:off x="5635800" y="4120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0F9C74-493A-467F-91C5-470DFFD2DBC9}">
      <dsp:nvSpPr>
        <dsp:cNvPr id="0" name=""/>
        <dsp:cNvSpPr/>
      </dsp:nvSpPr>
      <dsp:spPr>
        <a:xfrm>
          <a:off x="5635800" y="173677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u="sng" kern="1200"/>
            <a:t>What does it contain?</a:t>
          </a:r>
          <a:endParaRPr lang="en-US" sz="2000" kern="1200"/>
        </a:p>
      </dsp:txBody>
      <dsp:txXfrm>
        <a:off x="5635800" y="1736770"/>
        <a:ext cx="4320000" cy="648000"/>
      </dsp:txXfrm>
    </dsp:sp>
    <dsp:sp modelId="{9A325AEB-B1C2-4A47-9755-0CD028FC795E}">
      <dsp:nvSpPr>
        <dsp:cNvPr id="0" name=""/>
        <dsp:cNvSpPr/>
      </dsp:nvSpPr>
      <dsp:spPr>
        <a:xfrm>
          <a:off x="5635800" y="2470148"/>
          <a:ext cx="4320000" cy="1839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t>Description of solving neural with ODE solver</a:t>
          </a:r>
        </a:p>
        <a:p>
          <a:pPr marL="0" lvl="0" indent="0" algn="l" defTabSz="666750">
            <a:lnSpc>
              <a:spcPct val="100000"/>
            </a:lnSpc>
            <a:spcBef>
              <a:spcPct val="0"/>
            </a:spcBef>
            <a:spcAft>
              <a:spcPct val="35000"/>
            </a:spcAft>
            <a:buNone/>
          </a:pPr>
          <a:r>
            <a:rPr lang="en-US" sz="1500" kern="1200"/>
            <a:t>A backpropogation algorithm for ODE solver</a:t>
          </a:r>
        </a:p>
        <a:p>
          <a:pPr marL="0" lvl="0" indent="0" algn="l" defTabSz="666750">
            <a:lnSpc>
              <a:spcPct val="100000"/>
            </a:lnSpc>
            <a:spcBef>
              <a:spcPct val="0"/>
            </a:spcBef>
            <a:spcAft>
              <a:spcPct val="35000"/>
            </a:spcAft>
            <a:buNone/>
          </a:pPr>
          <a:r>
            <a:rPr lang="en-US" sz="1500" kern="1200" dirty="0">
              <a:solidFill>
                <a:srgbClr val="FF0000"/>
              </a:solidFill>
            </a:rPr>
            <a:t>Generative process</a:t>
          </a:r>
        </a:p>
        <a:p>
          <a:pPr marL="0" lvl="0" indent="0" algn="l" defTabSz="666750">
            <a:lnSpc>
              <a:spcPct val="100000"/>
            </a:lnSpc>
            <a:spcBef>
              <a:spcPct val="0"/>
            </a:spcBef>
            <a:spcAft>
              <a:spcPct val="35000"/>
            </a:spcAft>
            <a:buNone/>
          </a:pPr>
          <a:r>
            <a:rPr lang="en-US" sz="1500" kern="1200" dirty="0">
              <a:solidFill>
                <a:srgbClr val="FF0000"/>
              </a:solidFill>
            </a:rPr>
            <a:t>Continues normalized flow</a:t>
          </a:r>
        </a:p>
        <a:p>
          <a:pPr marL="0" lvl="0" indent="0" algn="l" defTabSz="666750">
            <a:lnSpc>
              <a:spcPct val="100000"/>
            </a:lnSpc>
            <a:spcBef>
              <a:spcPct val="0"/>
            </a:spcBef>
            <a:spcAft>
              <a:spcPct val="35000"/>
            </a:spcAft>
            <a:buNone/>
          </a:pPr>
          <a:r>
            <a:rPr lang="en-US" sz="1500" b="0" kern="1200" dirty="0">
              <a:hlinkClick xmlns:r="http://schemas.openxmlformats.org/officeDocument/2006/relationships" r:id="rId5"/>
            </a:rPr>
            <a:t>arXiv:1806.07366</a:t>
          </a:r>
          <a:r>
            <a:rPr lang="en-US" sz="1500" b="0" kern="1200" dirty="0"/>
            <a:t> , Chen et al. </a:t>
          </a:r>
          <a:endParaRPr lang="he-IL" sz="1500" b="0" kern="1200" dirty="0"/>
        </a:p>
        <a:p>
          <a:pPr marL="0" lvl="0" indent="0" algn="l" defTabSz="666750">
            <a:lnSpc>
              <a:spcPct val="100000"/>
            </a:lnSpc>
            <a:spcBef>
              <a:spcPct val="0"/>
            </a:spcBef>
            <a:spcAft>
              <a:spcPct val="35000"/>
            </a:spcAft>
            <a:buNone/>
          </a:pPr>
          <a:endParaRPr lang="en-US" sz="1500" kern="1200" dirty="0"/>
        </a:p>
      </dsp:txBody>
      <dsp:txXfrm>
        <a:off x="5635800" y="2470148"/>
        <a:ext cx="4320000" cy="183998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D03EFC2-998A-4E29-A15B-F378FF37BE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a:extLst>
              <a:ext uri="{FF2B5EF4-FFF2-40B4-BE49-F238E27FC236}">
                <a16:creationId xmlns:a16="http://schemas.microsoft.com/office/drawing/2014/main" id="{A7B32428-C5A5-47FC-BD21-DEC045440A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F46E58B5-6546-40C2-A836-84F61EFF39C9}" type="datetimeFigureOut">
              <a:rPr lang="he-IL" smtClean="0"/>
              <a:t>כ"א/אדר ב/תשפ"ב</a:t>
            </a:fld>
            <a:endParaRPr lang="he-IL"/>
          </a:p>
        </p:txBody>
      </p:sp>
      <p:sp>
        <p:nvSpPr>
          <p:cNvPr id="4" name="Footer Placeholder 3">
            <a:extLst>
              <a:ext uri="{FF2B5EF4-FFF2-40B4-BE49-F238E27FC236}">
                <a16:creationId xmlns:a16="http://schemas.microsoft.com/office/drawing/2014/main" id="{1A37D9B8-5E16-4592-9D81-1272D6B094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5" name="Slide Number Placeholder 4">
            <a:extLst>
              <a:ext uri="{FF2B5EF4-FFF2-40B4-BE49-F238E27FC236}">
                <a16:creationId xmlns:a16="http://schemas.microsoft.com/office/drawing/2014/main" id="{0C6B6EA8-0C44-45F3-9A84-F84A10C858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497589C0-400C-4BC1-BAC1-A70B8A9641E2}" type="slidenum">
              <a:rPr lang="he-IL" smtClean="0"/>
              <a:t>‹#›</a:t>
            </a:fld>
            <a:endParaRPr lang="he-IL"/>
          </a:p>
        </p:txBody>
      </p:sp>
    </p:spTree>
    <p:extLst>
      <p:ext uri="{BB962C8B-B14F-4D97-AF65-F5344CB8AC3E}">
        <p14:creationId xmlns:p14="http://schemas.microsoft.com/office/powerpoint/2010/main" val="95793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E17914-3D56-4F3E-9DF2-439BC6643317}" type="datetimeFigureOut">
              <a:rPr lang="en-IL" smtClean="0"/>
              <a:t>03/24/2022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BC090B-E7EB-4229-A9C6-CDCB0A913CD3}" type="slidenum">
              <a:rPr lang="en-IL" smtClean="0"/>
              <a:t>‹#›</a:t>
            </a:fld>
            <a:endParaRPr lang="en-IL"/>
          </a:p>
        </p:txBody>
      </p:sp>
    </p:spTree>
    <p:extLst>
      <p:ext uri="{BB962C8B-B14F-4D97-AF65-F5344CB8AC3E}">
        <p14:creationId xmlns:p14="http://schemas.microsoft.com/office/powerpoint/2010/main" val="22053796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ourses.lumenlearning.com/wsu-sandbox/chapter/stages-of-sleep/#Figure_04_03_Stage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courses.lumenlearning.com/wsu-sandbox/chapter/stages-of-sleep/#Figure_04_03_REM"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pdf/1512.03385.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Runge%E2%80%93Kutta_method"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304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11</a:t>
            </a:fld>
            <a:endParaRPr lang="en-IL"/>
          </a:p>
        </p:txBody>
      </p:sp>
    </p:spTree>
    <p:extLst>
      <p:ext uri="{BB962C8B-B14F-4D97-AF65-F5344CB8AC3E}">
        <p14:creationId xmlns:p14="http://schemas.microsoft.com/office/powerpoint/2010/main" val="3617119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Problem</a:t>
                </a:r>
                <a:r>
                  <a:rPr lang="en-US" dirty="0"/>
                  <a:t> : we earlier stated that the network is almost continuous and contains a lot of h states, thus we have a lot of parameters </a:t>
                </a:r>
                <a14:m>
                  <m:oMath xmlns:m="http://schemas.openxmlformats.org/officeDocument/2006/math">
                    <m:r>
                      <a:rPr lang="en-US" b="0" i="1" smtClean="0">
                        <a:latin typeface="Cambria Math" panose="02040503050406030204" pitchFamily="18" charset="0"/>
                      </a:rPr>
                      <m:t>𝜃</m:t>
                    </m:r>
                  </m:oMath>
                </a14:m>
                <a:r>
                  <a:rPr lang="en-US" dirty="0"/>
                  <a:t> to store, and have a large memory cost</a:t>
                </a:r>
              </a:p>
              <a:p>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Problem</a:t>
                </a:r>
                <a:r>
                  <a:rPr lang="en-US" dirty="0"/>
                  <a:t> : we earlier stated that the network is almost continuous and contains a lot of h states, thus we have a lot of parameters </a:t>
                </a:r>
                <a:r>
                  <a:rPr lang="en-US" b="0" i="0">
                    <a:latin typeface="Cambria Math" panose="02040503050406030204" pitchFamily="18" charset="0"/>
                  </a:rPr>
                  <a:t>𝜃</a:t>
                </a:r>
                <a:r>
                  <a:rPr lang="en-US" dirty="0"/>
                  <a:t> to store, and have a large memory cost</a:t>
                </a:r>
              </a:p>
              <a:p>
                <a:endParaRPr lang="he-IL" dirty="0"/>
              </a:p>
            </p:txBody>
          </p:sp>
        </mc:Fallback>
      </mc:AlternateContent>
      <p:sp>
        <p:nvSpPr>
          <p:cNvPr id="4" name="Slide Number Placeholder 3"/>
          <p:cNvSpPr>
            <a:spLocks noGrp="1"/>
          </p:cNvSpPr>
          <p:nvPr>
            <p:ph type="sldNum" sz="quarter" idx="5"/>
          </p:nvPr>
        </p:nvSpPr>
        <p:spPr/>
        <p:txBody>
          <a:bodyPr/>
          <a:lstStyle/>
          <a:p>
            <a:fld id="{9FBC090B-E7EB-4229-A9C6-CDCB0A913CD3}" type="slidenum">
              <a:rPr lang="en-IL" smtClean="0"/>
              <a:t>12</a:t>
            </a:fld>
            <a:endParaRPr lang="en-IL"/>
          </a:p>
        </p:txBody>
      </p:sp>
    </p:spTree>
    <p:extLst>
      <p:ext uri="{BB962C8B-B14F-4D97-AF65-F5344CB8AC3E}">
        <p14:creationId xmlns:p14="http://schemas.microsoft.com/office/powerpoint/2010/main" val="15075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treat the ODE solver as a black box, and compute gradients using the </a:t>
            </a:r>
            <a:r>
              <a:rPr lang="en-US" sz="1200" b="1" i="0" u="none" strike="noStrike" kern="1200" baseline="0" dirty="0">
                <a:solidFill>
                  <a:schemeClr val="tx1"/>
                </a:solidFill>
                <a:latin typeface="+mn-lt"/>
                <a:ea typeface="+mn-ea"/>
                <a:cs typeface="+mn-cs"/>
              </a:rPr>
              <a:t>adjoint sensitivity method</a:t>
            </a:r>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1. We can see the forward pass and backward pass for </a:t>
            </a:r>
            <a:r>
              <a:rPr lang="en-US" sz="1200" b="0" i="0" u="none" strike="noStrike" kern="1200" baseline="0" dirty="0" err="1">
                <a:solidFill>
                  <a:schemeClr val="tx1"/>
                </a:solidFill>
                <a:latin typeface="+mn-lt"/>
                <a:ea typeface="+mn-ea"/>
                <a:cs typeface="+mn-cs"/>
              </a:rPr>
              <a:t>ResNet</a:t>
            </a:r>
            <a:r>
              <a:rPr lang="en-US" sz="1200" b="0" i="0" u="none" strike="noStrike" kern="1200" baseline="0" dirty="0">
                <a:solidFill>
                  <a:schemeClr val="tx1"/>
                </a:solidFill>
                <a:latin typeface="+mn-lt"/>
                <a:ea typeface="+mn-ea"/>
                <a:cs typeface="+mn-cs"/>
              </a:rPr>
              <a:t>. Let’s see the paper approach of calculating those for the Neural ODE.</a:t>
            </a:r>
          </a:p>
          <a:p>
            <a:r>
              <a:rPr lang="en-US" sz="1200" b="0" i="0" u="none" strike="noStrike" kern="1200" baseline="0" dirty="0">
                <a:solidFill>
                  <a:schemeClr val="tx1"/>
                </a:solidFill>
                <a:latin typeface="+mn-lt"/>
                <a:ea typeface="+mn-ea"/>
                <a:cs typeface="+mn-cs"/>
              </a:rPr>
              <a:t>This approach computes gradients by solving a second, augmented ODE backwards in time, and is applicable to all ODE solvers. How?</a:t>
            </a:r>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13</a:t>
            </a:fld>
            <a:endParaRPr lang="en-IL"/>
          </a:p>
        </p:txBody>
      </p:sp>
    </p:spTree>
    <p:extLst>
      <p:ext uri="{BB962C8B-B14F-4D97-AF65-F5344CB8AC3E}">
        <p14:creationId xmlns:p14="http://schemas.microsoft.com/office/powerpoint/2010/main" val="4060104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rgbClr val="FF0000"/>
                </a:solidFill>
              </a:rPr>
              <a:t>The forward pass is as we saw explicitly by integrating and solve the ODE. We can use any ODE solver for this</a:t>
            </a:r>
          </a:p>
          <a:p>
            <a:pPr marL="0" indent="0">
              <a:buNone/>
            </a:pPr>
            <a:endParaRPr lang="en-US" b="0" dirty="0"/>
          </a:p>
          <a:p>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14</a:t>
            </a:fld>
            <a:endParaRPr lang="en-IL"/>
          </a:p>
        </p:txBody>
      </p:sp>
    </p:spTree>
    <p:extLst>
      <p:ext uri="{BB962C8B-B14F-4D97-AF65-F5344CB8AC3E}">
        <p14:creationId xmlns:p14="http://schemas.microsoft.com/office/powerpoint/2010/main" val="3530331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To optimize </a:t>
            </a:r>
            <a:r>
              <a:rPr lang="en-US" sz="1800" b="0" i="0" u="none" strike="noStrike" baseline="0" dirty="0">
                <a:latin typeface="CMMI10"/>
              </a:rPr>
              <a:t>L</a:t>
            </a:r>
            <a:r>
              <a:rPr lang="en-US" sz="1800" b="0" i="0" u="none" strike="noStrike" baseline="0" dirty="0">
                <a:latin typeface="NimbusRomNo9L-Regu"/>
              </a:rPr>
              <a:t>, we require gradients with respect to theta. The first step is to determining how the gradient of the loss depends on the hidden state</a:t>
            </a:r>
          </a:p>
          <a:p>
            <a:pPr algn="l"/>
            <a:r>
              <a:rPr lang="en-US" sz="1800" b="0" i="0" u="none" strike="noStrike" baseline="0" dirty="0">
                <a:latin typeface="CMBX10"/>
              </a:rPr>
              <a:t>z</a:t>
            </a:r>
            <a:r>
              <a:rPr lang="en-US" sz="1800" b="0" i="0" u="none" strike="noStrike" baseline="0" dirty="0">
                <a:latin typeface="CMR10"/>
              </a:rPr>
              <a:t>(</a:t>
            </a:r>
            <a:r>
              <a:rPr lang="en-US" sz="1800" b="0" i="0" u="none" strike="noStrike" baseline="0" dirty="0">
                <a:latin typeface="CMMI10"/>
              </a:rPr>
              <a:t>t</a:t>
            </a:r>
            <a:r>
              <a:rPr lang="en-US" sz="1800" b="0" i="0" u="none" strike="noStrike" baseline="0" dirty="0">
                <a:latin typeface="CMR10"/>
              </a:rPr>
              <a:t>) </a:t>
            </a:r>
            <a:r>
              <a:rPr lang="en-US" sz="1800" b="0" i="0" u="none" strike="noStrike" baseline="0" dirty="0">
                <a:latin typeface="NimbusRomNo9L-Regu"/>
              </a:rPr>
              <a:t>at each instant. The adjoint  dynamics are given by another ODE, which can be thought of as the instantaneous analog of the chain rule</a:t>
            </a:r>
            <a:r>
              <a:rPr lang="en-US" sz="1800" b="0" i="0" u="none" strike="noStrike" baseline="0" dirty="0">
                <a:latin typeface="NimbusRomNo9L-Regu"/>
                <a:sym typeface="Wingdings" panose="05000000000000000000" pitchFamily="2" charset="2"/>
              </a:rPr>
              <a:t> (Backward equation)</a:t>
            </a:r>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15</a:t>
            </a:fld>
            <a:endParaRPr lang="en-IL"/>
          </a:p>
        </p:txBody>
      </p:sp>
    </p:spTree>
    <p:extLst>
      <p:ext uri="{BB962C8B-B14F-4D97-AF65-F5344CB8AC3E}">
        <p14:creationId xmlns:p14="http://schemas.microsoft.com/office/powerpoint/2010/main" val="2369649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Computing the gradients with respect to the parameters requires evaluating a third integral, which depends on both </a:t>
            </a:r>
            <a:r>
              <a:rPr lang="en-US" sz="1800" b="0" i="0" u="none" strike="noStrike" baseline="0" dirty="0">
                <a:latin typeface="CMBX10"/>
              </a:rPr>
              <a:t>z</a:t>
            </a:r>
            <a:r>
              <a:rPr lang="en-US" sz="1800" b="0" i="0" u="none" strike="noStrike" baseline="0" dirty="0">
                <a:latin typeface="CMR10"/>
              </a:rPr>
              <a:t>(</a:t>
            </a:r>
            <a:r>
              <a:rPr lang="en-US" sz="1800" b="0" i="0" u="none" strike="noStrike" baseline="0" dirty="0">
                <a:latin typeface="CMMI10"/>
              </a:rPr>
              <a:t>t</a:t>
            </a:r>
            <a:r>
              <a:rPr lang="en-US" sz="1800" b="0" i="0" u="none" strike="noStrike" baseline="0" dirty="0">
                <a:latin typeface="CMR10"/>
              </a:rPr>
              <a:t>) </a:t>
            </a:r>
            <a:r>
              <a:rPr lang="en-US" sz="1800" b="0" i="0" u="none" strike="noStrike" baseline="0" dirty="0">
                <a:latin typeface="NimbusRomNo9L-Regu"/>
              </a:rPr>
              <a:t>and </a:t>
            </a:r>
            <a:r>
              <a:rPr lang="en-US" sz="1800" b="0" i="0" u="none" strike="noStrike" baseline="0" dirty="0">
                <a:latin typeface="CMBX10"/>
              </a:rPr>
              <a:t>the adjoint a(t).</a:t>
            </a:r>
          </a:p>
          <a:p>
            <a:pPr algn="l"/>
            <a:endParaRPr lang="en-US" sz="1800" b="0" i="0" u="none" strike="noStrike" baseline="0" dirty="0">
              <a:latin typeface="NimbusRomNo9L-Regu"/>
            </a:endParaRPr>
          </a:p>
          <a:p>
            <a:pPr algn="l"/>
            <a:r>
              <a:rPr lang="en-US" sz="1800" b="0" i="0" u="none" strike="noStrike" baseline="0" dirty="0">
                <a:latin typeface="NimbusRomNo9L-Regu"/>
              </a:rPr>
              <a:t>Automatic differentiation is also called algorithmic differentiation or in short </a:t>
            </a:r>
            <a:r>
              <a:rPr lang="en-US" sz="1800" b="0" i="0" u="none" strike="noStrike" baseline="0" dirty="0" err="1">
                <a:latin typeface="NimbusRomNo9L-Regu"/>
              </a:rPr>
              <a:t>AutoDiff</a:t>
            </a:r>
            <a:r>
              <a:rPr lang="en-US" sz="1800" b="0" i="0" u="none" strike="noStrike" baseline="0" dirty="0">
                <a:latin typeface="NimbusRomNo9L-Regu"/>
              </a:rPr>
              <a:t> is a set of techniques to evaluate the derivative of a function specified by a computer program.</a:t>
            </a:r>
          </a:p>
          <a:p>
            <a:pPr algn="l"/>
            <a:endParaRPr lang="en-US" sz="1800" b="0" i="0" u="none" strike="noStrike" baseline="0" dirty="0">
              <a:latin typeface="NimbusRomNo9L-Regu"/>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NimbusRomNo9L-Regu"/>
              </a:rPr>
              <a:t>Params expression and backward expression can be efficiently evaluated by automatic differentiation, at a time cost similar to that of evaluating </a:t>
            </a:r>
            <a:r>
              <a:rPr lang="en-US" sz="1200" b="0" i="0" u="none" strike="noStrike" baseline="0" dirty="0">
                <a:latin typeface="CMMI10"/>
              </a:rPr>
              <a:t>f</a:t>
            </a:r>
            <a:r>
              <a:rPr lang="en-US" sz="1200" b="0" i="0" u="none" strike="noStrike" baseline="0" dirty="0">
                <a:latin typeface="NimbusRomNo9L-Regu"/>
              </a:rPr>
              <a:t>.</a:t>
            </a:r>
          </a:p>
          <a:p>
            <a:pPr algn="l"/>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16</a:t>
            </a:fld>
            <a:endParaRPr lang="en-IL"/>
          </a:p>
        </p:txBody>
      </p:sp>
    </p:spTree>
    <p:extLst>
      <p:ext uri="{BB962C8B-B14F-4D97-AF65-F5344CB8AC3E}">
        <p14:creationId xmlns:p14="http://schemas.microsoft.com/office/powerpoint/2010/main" val="2171236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visualization to how we work and train this neural network.</a:t>
            </a:r>
          </a:p>
          <a:p>
            <a:r>
              <a:rPr lang="en-US" dirty="0"/>
              <a:t>	- First there is of course the forward pass which is calculated using the ODE solver.</a:t>
            </a:r>
          </a:p>
          <a:p>
            <a:r>
              <a:rPr lang="en-US" dirty="0"/>
              <a:t>	- Second curve can be calculated using a second ODE Solver.</a:t>
            </a:r>
          </a:p>
          <a:p>
            <a:r>
              <a:rPr lang="en-US" dirty="0"/>
              <a:t>	 Second ODE solver basically calculated the Adjoint state at time t, which means how does the loss depends on the hidden state at time t.</a:t>
            </a:r>
          </a:p>
          <a:p>
            <a:r>
              <a:rPr lang="en-US" dirty="0"/>
              <a:t>	We know how derivatives of the adjoint  develops through time, means we know the sensitivity of the loss w.r.t to the hidden state at each time. this is the source to the name adjoint sensitivity method. This way we can go backwards and integrate through time to get the adjoint at each time. This is the continuous analog to the chain rule.</a:t>
            </a:r>
          </a:p>
        </p:txBody>
      </p:sp>
      <p:sp>
        <p:nvSpPr>
          <p:cNvPr id="4" name="Slide Number Placeholder 3"/>
          <p:cNvSpPr>
            <a:spLocks noGrp="1"/>
          </p:cNvSpPr>
          <p:nvPr>
            <p:ph type="sldNum" sz="quarter" idx="5"/>
          </p:nvPr>
        </p:nvSpPr>
        <p:spPr/>
        <p:txBody>
          <a:bodyPr/>
          <a:lstStyle/>
          <a:p>
            <a:fld id="{9FBC090B-E7EB-4229-A9C6-CDCB0A913CD3}" type="slidenum">
              <a:rPr lang="en-IL" smtClean="0"/>
              <a:t>17</a:t>
            </a:fld>
            <a:endParaRPr lang="en-IL"/>
          </a:p>
        </p:txBody>
      </p:sp>
    </p:spTree>
    <p:extLst>
      <p:ext uri="{BB962C8B-B14F-4D97-AF65-F5344CB8AC3E}">
        <p14:creationId xmlns:p14="http://schemas.microsoft.com/office/powerpoint/2010/main" val="3538487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fontAlgn="base">
              <a:buNone/>
            </a:pPr>
            <a:r>
              <a:rPr lang="en-US" b="0" i="0" dirty="0">
                <a:solidFill>
                  <a:srgbClr val="333333"/>
                </a:solidFill>
                <a:effectLst/>
              </a:rPr>
              <a:t>ODE networks have some really useful properties:</a:t>
            </a:r>
          </a:p>
          <a:p>
            <a:pPr algn="l" fontAlgn="base">
              <a:buFont typeface="Arial" panose="020B0604020202020204" pitchFamily="34" charset="0"/>
              <a:buChar char="•"/>
            </a:pPr>
            <a:r>
              <a:rPr lang="en-US" b="0" i="0" dirty="0">
                <a:solidFill>
                  <a:srgbClr val="333333"/>
                </a:solidFill>
                <a:effectLst/>
              </a:rPr>
              <a:t>They are much more memory efficient compared to conventional </a:t>
            </a:r>
            <a:r>
              <a:rPr lang="en-US" b="0" i="0" dirty="0" err="1">
                <a:solidFill>
                  <a:srgbClr val="333333"/>
                </a:solidFill>
                <a:effectLst/>
              </a:rPr>
              <a:t>ResNets</a:t>
            </a:r>
            <a:r>
              <a:rPr lang="en-US" b="0" i="0" dirty="0">
                <a:solidFill>
                  <a:srgbClr val="333333"/>
                </a:solidFill>
                <a:effectLst/>
              </a:rPr>
              <a:t>. An ODE-net achieves the same performance as a </a:t>
            </a:r>
            <a:r>
              <a:rPr lang="en-US" b="0" i="0" dirty="0" err="1">
                <a:solidFill>
                  <a:srgbClr val="333333"/>
                </a:solidFill>
                <a:effectLst/>
              </a:rPr>
              <a:t>ResNet</a:t>
            </a:r>
            <a:r>
              <a:rPr lang="en-US" b="0" i="0" dirty="0">
                <a:solidFill>
                  <a:srgbClr val="333333"/>
                </a:solidFill>
                <a:effectLst/>
              </a:rPr>
              <a:t> on MNIST classification with roughly 3 times fewer parameters.</a:t>
            </a:r>
          </a:p>
          <a:p>
            <a:pPr algn="l" fontAlgn="base">
              <a:buFont typeface="Arial" panose="020B0604020202020204" pitchFamily="34" charset="0"/>
              <a:buChar char="•"/>
            </a:pPr>
            <a:r>
              <a:rPr lang="en-US" b="0" i="0" dirty="0">
                <a:solidFill>
                  <a:srgbClr val="333333"/>
                </a:solidFill>
                <a:effectLst/>
              </a:rPr>
              <a:t>An aspect I haven’t talked about is tolerance or error in ODE solvers. ODE solvers take a tolerance level as an argument while solving, which controls how accurate the solution is at the cost of more function evaluations. This can be used as a tradeoff between performance and speed. For example, ODE-nets can be trained with very low tolerance values which can be later relaxed at test time for faster inference.</a:t>
            </a:r>
          </a:p>
          <a:p>
            <a:pPr algn="l" fontAlgn="base">
              <a:buFont typeface="Arial" panose="020B0604020202020204" pitchFamily="34" charset="0"/>
              <a:buChar char="•"/>
            </a:pPr>
            <a:r>
              <a:rPr lang="en-US" b="0" i="0" dirty="0">
                <a:solidFill>
                  <a:srgbClr val="333333"/>
                </a:solidFill>
                <a:effectLst/>
              </a:rPr>
              <a:t>The variable time step aspect can be used for continuous time-series models, unlike RNNs which have inputs at fixed intervals of time.</a:t>
            </a:r>
          </a:p>
          <a:p>
            <a:pPr algn="l" fontAlgn="base">
              <a:buFont typeface="Arial" panose="020B0604020202020204" pitchFamily="34" charset="0"/>
              <a:buChar char="•"/>
            </a:pPr>
            <a:r>
              <a:rPr lang="en-US" b="0" i="0" dirty="0">
                <a:solidFill>
                  <a:srgbClr val="333333"/>
                </a:solidFill>
                <a:effectLst/>
              </a:rPr>
              <a:t>Possibly the most impactful benefit is in </a:t>
            </a:r>
            <a:r>
              <a:rPr lang="en-US" b="0" i="1" dirty="0">
                <a:solidFill>
                  <a:srgbClr val="333333"/>
                </a:solidFill>
                <a:effectLst/>
              </a:rPr>
              <a:t>continuous normalizing flows</a:t>
            </a:r>
            <a:r>
              <a:rPr lang="en-US" b="0" i="0" dirty="0">
                <a:solidFill>
                  <a:srgbClr val="333333"/>
                </a:solidFill>
                <a:effectLst/>
              </a:rPr>
              <a:t>. A high level description is that the continuous nature of the ODE-net as opposed to a discrete network greatly simplifies and speeds up certain computations in training. I won’t go into more details now, as this topic deserves a whole post on its own.</a:t>
            </a:r>
          </a:p>
          <a:p>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18</a:t>
            </a:fld>
            <a:endParaRPr lang="en-IL"/>
          </a:p>
        </p:txBody>
      </p:sp>
    </p:spTree>
    <p:extLst>
      <p:ext uri="{BB962C8B-B14F-4D97-AF65-F5344CB8AC3E}">
        <p14:creationId xmlns:p14="http://schemas.microsoft.com/office/powerpoint/2010/main" val="2933407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0" i="0" dirty="0">
                <a:solidFill>
                  <a:srgbClr val="373D3F"/>
                </a:solidFill>
                <a:effectLst/>
                <a:latin typeface="proxima-nova"/>
              </a:rPr>
              <a:t>The first stage of NREM sleep is known as stage 1 sleep. Stage 1 sleep is a transitional phase that occurs between wakefulness and sleep In terms of brain wave activity, stage 1 sleep is associated with both alpha and theta waves. The early portion of stage 1 sleep produces alpha waves, which are relatively low frequency (8–13Hz), high amplitude patterns of electrical activity (waves) that become synchronized (</a:t>
            </a:r>
            <a:r>
              <a:rPr lang="en-US" b="1" i="0" u="sng" dirty="0">
                <a:solidFill>
                  <a:srgbClr val="6053C6"/>
                </a:solidFill>
                <a:effectLst/>
                <a:latin typeface="proxima-nova"/>
                <a:hlinkClick r:id="rId3"/>
              </a:rPr>
              <a:t>[link]</a:t>
            </a:r>
            <a:r>
              <a:rPr lang="en-US" b="0" i="0" dirty="0">
                <a:solidFill>
                  <a:srgbClr val="373D3F"/>
                </a:solidFill>
                <a:effectLst/>
                <a:latin typeface="proxima-nova"/>
              </a:rPr>
              <a:t>). This pattern of brain wave activity resembles that of someone who is very relaxed yet awake. As an individual continues through stage 1 sleep, there is an increase in theta wave activity.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i="0" dirty="0">
              <a:solidFill>
                <a:srgbClr val="373D3F"/>
              </a:solidFill>
              <a:effectLst/>
              <a:latin typeface="proxima-nova"/>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73D3F"/>
                </a:solidFill>
                <a:effectLst/>
                <a:latin typeface="proxima-nova"/>
              </a:rPr>
              <a:t>As we move into stage 2 sleep, the body goes into a state of deep relaxation. Theta waves still dominate the activity of the brain, but they are interrupted by brief bursts of activity known as sleep spindles. A sleep spindle is a rapid burst of higher frequency brain waves that may be important for learning and memory  In addition, the appearance of K-complexes is often associated with stage 2 sleep.  A K-complex is a very high amplitude pattern of brain activity that may in some cases occur in response to environmental stimuli.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i="0" dirty="0">
              <a:solidFill>
                <a:srgbClr val="373D3F"/>
              </a:solidFill>
              <a:effectLst/>
              <a:latin typeface="proxima-nova"/>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73D3F"/>
                </a:solidFill>
                <a:effectLst/>
                <a:latin typeface="proxima-nova"/>
              </a:rPr>
              <a:t>Stage 3 and stage 4 of sleep are often referred to as deep sleep or slow-wave sleep because these stages are characterized by low frequency (up to 4 Hz), high amplitude delta waves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i="0" dirty="0">
              <a:solidFill>
                <a:srgbClr val="373D3F"/>
              </a:solidFill>
              <a:effectLst/>
              <a:latin typeface="proxima-nova"/>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373D3F"/>
                </a:solidFill>
                <a:effectLst/>
                <a:latin typeface="proxima-nova"/>
              </a:rPr>
              <a:t>As mentioned earlier, REM sleep is marked by rapid movements of the eyes. The brain waves associated with this stage of sleep are very similar to those observed when a person is awake, as shown in </a:t>
            </a:r>
            <a:r>
              <a:rPr lang="en-US" b="1" i="0" u="sng" dirty="0">
                <a:solidFill>
                  <a:srgbClr val="6053C6"/>
                </a:solidFill>
                <a:effectLst/>
                <a:latin typeface="proxima-nova"/>
                <a:hlinkClick r:id="rId4"/>
              </a:rPr>
              <a:t>[link]</a:t>
            </a:r>
            <a:r>
              <a:rPr lang="en-US" b="0" i="0" dirty="0">
                <a:solidFill>
                  <a:srgbClr val="373D3F"/>
                </a:solidFill>
                <a:effectLst/>
                <a:latin typeface="proxima-nova"/>
              </a:rPr>
              <a:t>, and this is the period of sleep in which dreaming occurs.</a:t>
            </a:r>
          </a:p>
          <a:p>
            <a:pPr marL="228600" indent="-228600">
              <a:buAutoNum type="arabicPeriod"/>
            </a:pPr>
            <a:endParaRPr lang="en-US" b="0" i="0" dirty="0">
              <a:solidFill>
                <a:srgbClr val="373D3F"/>
              </a:solidFill>
              <a:effectLst/>
              <a:latin typeface="proxima-nova"/>
            </a:endParaRPr>
          </a:p>
          <a:p>
            <a:endParaRPr lang="en-US" b="0" i="0" dirty="0">
              <a:solidFill>
                <a:srgbClr val="373D3F"/>
              </a:solidFill>
              <a:effectLst/>
              <a:latin typeface="proxima-nova"/>
            </a:endParaRPr>
          </a:p>
          <a:p>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20</a:t>
            </a:fld>
            <a:endParaRPr lang="en-IL"/>
          </a:p>
        </p:txBody>
      </p:sp>
    </p:spTree>
    <p:extLst>
      <p:ext uri="{BB962C8B-B14F-4D97-AF65-F5344CB8AC3E}">
        <p14:creationId xmlns:p14="http://schemas.microsoft.com/office/powerpoint/2010/main" val="2546263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25</a:t>
            </a:fld>
            <a:endParaRPr lang="en-IL"/>
          </a:p>
        </p:txBody>
      </p:sp>
    </p:spTree>
    <p:extLst>
      <p:ext uri="{BB962C8B-B14F-4D97-AF65-F5344CB8AC3E}">
        <p14:creationId xmlns:p14="http://schemas.microsoft.com/office/powerpoint/2010/main" val="2028343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want to talk about our main task and the model we intend to use to accomplish that task and analyzing the results.</a:t>
            </a:r>
          </a:p>
          <a:p>
            <a:r>
              <a:rPr lang="en-US" dirty="0"/>
              <a:t>To talk about the task we will first talk briefly about our data. Our data is EEG measurements from multiple subjects during their sleeping time.</a:t>
            </a:r>
          </a:p>
          <a:p>
            <a:r>
              <a:rPr lang="en-US" dirty="0"/>
              <a:t>During sleeping time people </a:t>
            </a:r>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2</a:t>
            </a:fld>
            <a:endParaRPr lang="en-IL"/>
          </a:p>
        </p:txBody>
      </p:sp>
    </p:spTree>
    <p:extLst>
      <p:ext uri="{BB962C8B-B14F-4D97-AF65-F5344CB8AC3E}">
        <p14:creationId xmlns:p14="http://schemas.microsoft.com/office/powerpoint/2010/main" val="3125512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29</a:t>
            </a:fld>
            <a:endParaRPr lang="en-IL"/>
          </a:p>
        </p:txBody>
      </p:sp>
    </p:spTree>
    <p:extLst>
      <p:ext uri="{BB962C8B-B14F-4D97-AF65-F5344CB8AC3E}">
        <p14:creationId xmlns:p14="http://schemas.microsoft.com/office/powerpoint/2010/main" val="266757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000000"/>
                </a:solidFill>
                <a:effectLst/>
                <a:latin typeface="Linux Libertine"/>
              </a:rPr>
              <a:t>NeuralIPS</a:t>
            </a:r>
            <a:r>
              <a:rPr lang="en-US" b="0" i="0" dirty="0">
                <a:solidFill>
                  <a:srgbClr val="000000"/>
                </a:solidFill>
                <a:effectLst/>
                <a:latin typeface="Linux Libertine"/>
              </a:rPr>
              <a:t>=Conference on Neural Information Processing Systems</a:t>
            </a:r>
          </a:p>
          <a:p>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4</a:t>
            </a:fld>
            <a:endParaRPr lang="en-IL"/>
          </a:p>
        </p:txBody>
      </p:sp>
    </p:spTree>
    <p:extLst>
      <p:ext uri="{BB962C8B-B14F-4D97-AF65-F5344CB8AC3E}">
        <p14:creationId xmlns:p14="http://schemas.microsoft.com/office/powerpoint/2010/main" val="2460973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Work Sans" pitchFamily="2" charset="0"/>
              </a:rPr>
              <a:t>To start talking about </a:t>
            </a:r>
            <a:r>
              <a:rPr lang="en-US" b="1" i="0" dirty="0" err="1">
                <a:solidFill>
                  <a:srgbClr val="000000"/>
                </a:solidFill>
                <a:effectLst/>
                <a:latin typeface="Work Sans" pitchFamily="2" charset="0"/>
              </a:rPr>
              <a:t>ResNet</a:t>
            </a:r>
            <a:r>
              <a:rPr lang="en-US" b="1" i="0" dirty="0">
                <a:solidFill>
                  <a:srgbClr val="000000"/>
                </a:solidFill>
                <a:effectLst/>
                <a:latin typeface="Work Sans" pitchFamily="2" charset="0"/>
              </a:rPr>
              <a:t>, first let’s talk about the necessity of it when facing few problems in deep neural networks.</a:t>
            </a:r>
          </a:p>
          <a:p>
            <a:r>
              <a:rPr lang="en-US" b="1" i="0" dirty="0">
                <a:solidFill>
                  <a:srgbClr val="000000"/>
                </a:solidFill>
                <a:effectLst/>
                <a:latin typeface="Work Sans" pitchFamily="2" charset="0"/>
              </a:rPr>
              <a:t>1. backpropagation is about understanding how changing the weights (parameters) in a network changes the loss function by computing the partial derivatives.</a:t>
            </a:r>
          </a:p>
          <a:p>
            <a:r>
              <a:rPr lang="en-US" b="0" i="0" dirty="0">
                <a:solidFill>
                  <a:srgbClr val="000000"/>
                </a:solidFill>
                <a:effectLst/>
                <a:latin typeface="Work Sans" pitchFamily="2" charset="0"/>
              </a:rPr>
              <a:t>It’s really worth noticing that </a:t>
            </a:r>
            <a:r>
              <a:rPr lang="en-US" b="1" i="0" dirty="0">
                <a:solidFill>
                  <a:srgbClr val="000000"/>
                </a:solidFill>
                <a:effectLst/>
                <a:latin typeface="Work Sans" pitchFamily="2" charset="0"/>
              </a:rPr>
              <a:t>all these values are often less than 1</a:t>
            </a:r>
            <a:r>
              <a:rPr lang="en-US" b="0" i="0" dirty="0">
                <a:solidFill>
                  <a:srgbClr val="000000"/>
                </a:solidFill>
                <a:effectLst/>
                <a:latin typeface="Work Sans" pitchFamily="2" charset="0"/>
              </a:rPr>
              <a:t>, independent of the sign. In order to propagate the gradient to the earlier layer’s, backpropagation uses multiplication of the partial derivatives (as in the chain rule). </a:t>
            </a:r>
            <a:r>
              <a:rPr lang="en-US" b="1" i="0" dirty="0">
                <a:solidFill>
                  <a:srgbClr val="000000"/>
                </a:solidFill>
                <a:effectLst/>
                <a:latin typeface="Work Sans" pitchFamily="2" charset="0"/>
              </a:rPr>
              <a:t>the gradient of the network gets smaller and smaller</a:t>
            </a:r>
            <a:r>
              <a:rPr lang="en-US" b="0" i="0" dirty="0">
                <a:solidFill>
                  <a:srgbClr val="000000"/>
                </a:solidFill>
                <a:effectLst/>
                <a:latin typeface="Work Sans" pitchFamily="2" charset="0"/>
              </a:rPr>
              <a:t>.</a:t>
            </a:r>
          </a:p>
          <a:p>
            <a:pPr marL="0" indent="0" algn="l">
              <a:buNone/>
            </a:pPr>
            <a:r>
              <a:rPr lang="en-US" dirty="0"/>
              <a:t>Evidence show that deeper convolutional NNs allow the model to become richer and more expressive, thus enabling it to approximate a bigger family of elaborated functions. </a:t>
            </a:r>
          </a:p>
          <a:p>
            <a:pPr marL="0" indent="0" algn="l">
              <a:buNone/>
            </a:pPr>
            <a:r>
              <a:rPr lang="en-US" dirty="0"/>
              <a:t>With that, one can not simply add infinite number of layers to his network, because it causes 2 major issues: vanishing gradients and accuracy saturation.</a:t>
            </a:r>
          </a:p>
          <a:p>
            <a:endParaRPr lang="en-US" b="0" i="0" dirty="0">
              <a:solidFill>
                <a:srgbClr val="000000"/>
              </a:solidFill>
              <a:effectLst/>
              <a:latin typeface="Work Sans" pitchFamily="2" charset="0"/>
            </a:endParaRPr>
          </a:p>
          <a:p>
            <a:r>
              <a:rPr lang="en-US" b="0" i="0" dirty="0">
                <a:solidFill>
                  <a:srgbClr val="000000"/>
                </a:solidFill>
                <a:effectLst/>
                <a:latin typeface="Work Sans" pitchFamily="2" charset="0"/>
              </a:rPr>
              <a:t>2. </a:t>
            </a:r>
            <a:r>
              <a:rPr lang="en-US" b="0" i="0" dirty="0">
                <a:solidFill>
                  <a:srgbClr val="111111"/>
                </a:solidFill>
                <a:effectLst/>
                <a:latin typeface="Open Sans" panose="020B0604020202020204" pitchFamily="34" charset="0"/>
              </a:rPr>
              <a:t> adding more layers, while theoretically increasing the ability of the network to learn, can </a:t>
            </a:r>
            <a:r>
              <a:rPr lang="en-US" b="1" i="0" dirty="0">
                <a:solidFill>
                  <a:srgbClr val="111111"/>
                </a:solidFill>
                <a:effectLst/>
                <a:latin typeface="Open Sans" panose="020B0604020202020204" pitchFamily="34" charset="0"/>
              </a:rPr>
              <a:t>actually </a:t>
            </a:r>
            <a:r>
              <a:rPr lang="en-US" b="1" i="1" dirty="0">
                <a:solidFill>
                  <a:srgbClr val="111111"/>
                </a:solidFill>
                <a:effectLst/>
                <a:latin typeface="Open Sans" panose="020B0604020202020204" pitchFamily="34" charset="0"/>
              </a:rPr>
              <a:t>decrease</a:t>
            </a:r>
            <a:r>
              <a:rPr lang="en-US" b="1" i="0" dirty="0">
                <a:solidFill>
                  <a:srgbClr val="111111"/>
                </a:solidFill>
                <a:effectLst/>
                <a:latin typeface="Open Sans" panose="020B0604020202020204" pitchFamily="34" charset="0"/>
              </a:rPr>
              <a:t> the accuracy of it, both in training and test results.</a:t>
            </a:r>
          </a:p>
          <a:p>
            <a:endParaRPr lang="en-US" b="1" i="0" dirty="0">
              <a:solidFill>
                <a:srgbClr val="111111"/>
              </a:solidFill>
              <a:effectLst/>
              <a:latin typeface="Open Sans" panose="020B0604020202020204" pitchFamily="34" charset="0"/>
            </a:endParaRPr>
          </a:p>
          <a:p>
            <a:r>
              <a:rPr lang="en-US" b="1" i="0" dirty="0">
                <a:solidFill>
                  <a:srgbClr val="111111"/>
                </a:solidFill>
                <a:effectLst/>
                <a:latin typeface="Open Sans" panose="020B0604020202020204" pitchFamily="34" charset="0"/>
              </a:rPr>
              <a:t>3.</a:t>
            </a:r>
            <a:r>
              <a:rPr lang="en-US" b="0" i="0" dirty="0">
                <a:solidFill>
                  <a:srgbClr val="111111"/>
                </a:solidFill>
                <a:effectLst/>
                <a:latin typeface="Open Sans" panose="020B0606030504020204" pitchFamily="34" charset="0"/>
              </a:rPr>
              <a:t> This problem was </a:t>
            </a:r>
            <a:r>
              <a:rPr lang="en-US" b="0" i="0" dirty="0" err="1">
                <a:solidFill>
                  <a:srgbClr val="111111"/>
                </a:solidFill>
                <a:effectLst/>
                <a:latin typeface="Open Sans" panose="020B0606030504020204" pitchFamily="34" charset="0"/>
              </a:rPr>
              <a:t>adressed</a:t>
            </a:r>
            <a:r>
              <a:rPr lang="en-US" b="0" i="0" dirty="0">
                <a:solidFill>
                  <a:srgbClr val="111111"/>
                </a:solidFill>
                <a:effectLst/>
                <a:latin typeface="Open Sans" panose="020B0606030504020204" pitchFamily="34" charset="0"/>
              </a:rPr>
              <a:t> by </a:t>
            </a:r>
            <a:r>
              <a:rPr lang="en-US" b="0" i="0" u="none" strike="noStrike" dirty="0">
                <a:solidFill>
                  <a:srgbClr val="428BCA"/>
                </a:solidFill>
                <a:effectLst/>
                <a:latin typeface="Open Sans" panose="020B0606030504020204" pitchFamily="34" charset="0"/>
                <a:hlinkClick r:id="rId3"/>
              </a:rPr>
              <a:t>Deep Residual Learning</a:t>
            </a:r>
            <a:r>
              <a:rPr lang="en-US" b="0" i="0" dirty="0">
                <a:solidFill>
                  <a:srgbClr val="111111"/>
                </a:solidFill>
                <a:effectLst/>
                <a:latin typeface="Open Sans" panose="020B0606030504020204" pitchFamily="34" charset="0"/>
              </a:rPr>
              <a:t>, from </a:t>
            </a:r>
            <a:r>
              <a:rPr lang="en-US" b="0" i="0" dirty="0" err="1">
                <a:solidFill>
                  <a:srgbClr val="111111"/>
                </a:solidFill>
                <a:effectLst/>
                <a:latin typeface="Open Sans" panose="020B0606030504020204" pitchFamily="34" charset="0"/>
              </a:rPr>
              <a:t>Kaiming</a:t>
            </a:r>
            <a:r>
              <a:rPr lang="en-US" b="0" i="0" dirty="0">
                <a:solidFill>
                  <a:srgbClr val="111111"/>
                </a:solidFill>
                <a:effectLst/>
                <a:latin typeface="Open Sans" panose="020B0606030504020204" pitchFamily="34" charset="0"/>
              </a:rPr>
              <a:t> He, </a:t>
            </a:r>
            <a:r>
              <a:rPr lang="en-US" b="0" i="0" dirty="0" err="1">
                <a:solidFill>
                  <a:srgbClr val="111111"/>
                </a:solidFill>
                <a:effectLst/>
                <a:latin typeface="Open Sans" panose="020B0606030504020204" pitchFamily="34" charset="0"/>
              </a:rPr>
              <a:t>Xiangyu</a:t>
            </a:r>
            <a:r>
              <a:rPr lang="en-US" b="0" i="0" dirty="0">
                <a:solidFill>
                  <a:srgbClr val="111111"/>
                </a:solidFill>
                <a:effectLst/>
                <a:latin typeface="Open Sans" panose="020B0606030504020204" pitchFamily="34" charset="0"/>
              </a:rPr>
              <a:t> Zhang, </a:t>
            </a:r>
            <a:r>
              <a:rPr lang="en-US" b="0" i="0" dirty="0" err="1">
                <a:solidFill>
                  <a:srgbClr val="111111"/>
                </a:solidFill>
                <a:effectLst/>
                <a:latin typeface="Open Sans" panose="020B0606030504020204" pitchFamily="34" charset="0"/>
              </a:rPr>
              <a:t>Shaoqing</a:t>
            </a:r>
            <a:r>
              <a:rPr lang="en-US" b="0" i="0" dirty="0">
                <a:solidFill>
                  <a:srgbClr val="111111"/>
                </a:solidFill>
                <a:effectLst/>
                <a:latin typeface="Open Sans" panose="020B0606030504020204" pitchFamily="34" charset="0"/>
              </a:rPr>
              <a:t> Ren, and Jian Sun out of Microsoft </a:t>
            </a:r>
            <a:r>
              <a:rPr lang="en-US" b="0" i="0" dirty="0" err="1">
                <a:solidFill>
                  <a:srgbClr val="111111"/>
                </a:solidFill>
                <a:effectLst/>
                <a:latin typeface="Open Sans" panose="020B0606030504020204" pitchFamily="34" charset="0"/>
              </a:rPr>
              <a:t>Reasearch</a:t>
            </a:r>
            <a:r>
              <a:rPr lang="en-US" b="0" i="0" dirty="0">
                <a:solidFill>
                  <a:srgbClr val="111111"/>
                </a:solidFill>
                <a:effectLst/>
                <a:latin typeface="Open Sans" panose="020B0606030504020204" pitchFamily="34" charset="0"/>
              </a:rPr>
              <a:t>. (move to next slide)</a:t>
            </a:r>
            <a:endParaRPr lang="en-US" b="1" i="0" dirty="0">
              <a:solidFill>
                <a:srgbClr val="000000"/>
              </a:solidFill>
              <a:effectLst/>
              <a:latin typeface="Work Sans" pitchFamily="2" charset="0"/>
            </a:endParaRPr>
          </a:p>
          <a:p>
            <a:endParaRPr lang="en-US" b="0" i="0" dirty="0">
              <a:solidFill>
                <a:srgbClr val="000000"/>
              </a:solidFill>
              <a:effectLst/>
              <a:latin typeface="Work Sans" pitchFamily="2" charset="0"/>
            </a:endParaRPr>
          </a:p>
          <a:p>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5</a:t>
            </a:fld>
            <a:endParaRPr lang="en-IL"/>
          </a:p>
        </p:txBody>
      </p:sp>
    </p:spTree>
    <p:extLst>
      <p:ext uri="{BB962C8B-B14F-4D97-AF65-F5344CB8AC3E}">
        <p14:creationId xmlns:p14="http://schemas.microsoft.com/office/powerpoint/2010/main" val="4136086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b="0" i="0" dirty="0">
                <a:solidFill>
                  <a:srgbClr val="111111"/>
                </a:solidFill>
                <a:effectLst/>
                <a:latin typeface="Open Sans" panose="020B0606030504020204" pitchFamily="34" charset="0"/>
              </a:rPr>
              <a:t>The idea in a nutshell is to learn a function of the difference between layers.</a:t>
            </a:r>
          </a:p>
          <a:p>
            <a:pPr marL="0" indent="0" algn="l">
              <a:buNone/>
            </a:pPr>
            <a:endParaRPr lang="en-US" dirty="0"/>
          </a:p>
          <a:p>
            <a:pPr marL="0" indent="0" algn="l">
              <a:buNone/>
            </a:pPr>
            <a:r>
              <a:rPr lang="en-US" dirty="0"/>
              <a:t>1. This is done by adding something called a “skip connection”. This is a shortcut to jump over some layers. This way we can represent the </a:t>
            </a:r>
            <a:r>
              <a:rPr lang="en-US" b="0" i="0" dirty="0">
                <a:solidFill>
                  <a:srgbClr val="111111"/>
                </a:solidFill>
                <a:effectLst/>
                <a:latin typeface="Open Sans" panose="020B0606030504020204" pitchFamily="34" charset="0"/>
              </a:rPr>
              <a:t>stream of data as a series of changes from the previous state.</a:t>
            </a:r>
            <a:endParaRPr lang="en-US" dirty="0"/>
          </a:p>
          <a:p>
            <a:r>
              <a:rPr lang="en-US" b="0" i="0" dirty="0">
                <a:solidFill>
                  <a:srgbClr val="111111"/>
                </a:solidFill>
                <a:effectLst/>
                <a:latin typeface="Open Sans" panose="020B0606030504020204" pitchFamily="34" charset="0"/>
              </a:rPr>
              <a:t>it could also make it easier to represent for a neural network thus, help the network output to stay close to the manifold. </a:t>
            </a:r>
            <a:r>
              <a:rPr lang="en-US" b="0" i="0" dirty="0" err="1">
                <a:solidFill>
                  <a:srgbClr val="111111"/>
                </a:solidFill>
                <a:effectLst/>
                <a:latin typeface="Open Sans" panose="020B0606030504020204" pitchFamily="34" charset="0"/>
              </a:rPr>
              <a:t>ResNet</a:t>
            </a:r>
            <a:r>
              <a:rPr lang="en-US" b="0" i="0" dirty="0">
                <a:solidFill>
                  <a:srgbClr val="111111"/>
                </a:solidFill>
                <a:effectLst/>
                <a:latin typeface="Open Sans" panose="020B0606030504020204" pitchFamily="34" charset="0"/>
              </a:rPr>
              <a:t> is a concatenation of this residual blocks with “skip connection”.</a:t>
            </a:r>
          </a:p>
          <a:p>
            <a:endParaRPr lang="en-US" b="0" i="0" dirty="0">
              <a:solidFill>
                <a:srgbClr val="111111"/>
              </a:solidFill>
              <a:effectLst/>
              <a:latin typeface="Open Sans" panose="020B0606030504020204" pitchFamily="34" charset="0"/>
            </a:endParaRPr>
          </a:p>
          <a:p>
            <a:r>
              <a:rPr lang="en-US" dirty="0"/>
              <a:t>This also make later layers learn from the early layers input. Main benefit of </a:t>
            </a:r>
            <a:r>
              <a:rPr lang="en-US" dirty="0" err="1"/>
              <a:t>resnet</a:t>
            </a:r>
            <a:r>
              <a:rPr lang="en-US" dirty="0"/>
              <a:t> is solving the vanishing gradient issue. This means that we can use more layers and really make use of deeper neural networks with a better generalization capabilities.</a:t>
            </a:r>
          </a:p>
          <a:p>
            <a:endParaRPr lang="en-US" dirty="0"/>
          </a:p>
          <a:p>
            <a:r>
              <a:rPr lang="en-US" dirty="0"/>
              <a:t>Transition line:</a:t>
            </a:r>
          </a:p>
          <a:p>
            <a:r>
              <a:rPr lang="en-US" dirty="0"/>
              <a:t>Then what is the connection to ODEs?</a:t>
            </a:r>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6</a:t>
            </a:fld>
            <a:endParaRPr lang="en-IL"/>
          </a:p>
        </p:txBody>
      </p:sp>
    </p:spTree>
    <p:extLst>
      <p:ext uri="{BB962C8B-B14F-4D97-AF65-F5344CB8AC3E}">
        <p14:creationId xmlns:p14="http://schemas.microsoft.com/office/powerpoint/2010/main" val="2560340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Let’s see a numerical way to solve ODEs called Euler method </a:t>
            </a:r>
            <a:r>
              <a:rPr lang="en-US" b="0" i="0" dirty="0">
                <a:solidFill>
                  <a:srgbClr val="202122"/>
                </a:solidFill>
                <a:effectLst/>
                <a:latin typeface="Arial" panose="020B0604020202020204" pitchFamily="34" charset="0"/>
              </a:rPr>
              <a:t>also called </a:t>
            </a:r>
            <a:r>
              <a:rPr lang="en-US" b="1" i="0" dirty="0">
                <a:solidFill>
                  <a:srgbClr val="202122"/>
                </a:solidFill>
                <a:effectLst/>
                <a:latin typeface="Arial" panose="020B0604020202020204" pitchFamily="34" charset="0"/>
              </a:rPr>
              <a:t>forward Euler method. </a:t>
            </a:r>
          </a:p>
          <a:p>
            <a:r>
              <a:rPr lang="en-US" b="1" i="0" dirty="0">
                <a:solidFill>
                  <a:srgbClr val="202122"/>
                </a:solidFill>
                <a:effectLst/>
                <a:latin typeface="Arial" panose="020B0604020202020204" pitchFamily="34" charset="0"/>
              </a:rPr>
              <a:t>It is the simplest method from a family of methods for solving ODEs </a:t>
            </a:r>
            <a:r>
              <a:rPr lang="en-US" b="1" i="0" dirty="0" err="1">
                <a:solidFill>
                  <a:srgbClr val="202122"/>
                </a:solidFill>
                <a:effectLst/>
                <a:latin typeface="Arial" panose="020B0604020202020204" pitchFamily="34" charset="0"/>
              </a:rPr>
              <a:t>numericaly</a:t>
            </a:r>
            <a:r>
              <a:rPr lang="en-US" b="1" i="0" dirty="0">
                <a:solidFill>
                  <a:srgbClr val="202122"/>
                </a:solidFill>
                <a:effectLst/>
                <a:latin typeface="Arial" panose="020B0604020202020204" pitchFamily="34" charset="0"/>
              </a:rPr>
              <a:t> called </a:t>
            </a:r>
            <a:r>
              <a:rPr lang="en-US" b="0" i="0" u="sng" dirty="0">
                <a:solidFill>
                  <a:srgbClr val="0645AD"/>
                </a:solidFill>
                <a:effectLst/>
                <a:latin typeface="Arial" panose="020B0604020202020204" pitchFamily="34" charset="0"/>
                <a:hlinkClick r:id="rId3"/>
              </a:rPr>
              <a:t>Runge–</a:t>
            </a:r>
            <a:r>
              <a:rPr lang="en-US" b="0" i="0" u="sng" dirty="0" err="1">
                <a:solidFill>
                  <a:srgbClr val="0645AD"/>
                </a:solidFill>
                <a:effectLst/>
                <a:latin typeface="Arial" panose="020B0604020202020204" pitchFamily="34" charset="0"/>
                <a:hlinkClick r:id="rId3"/>
              </a:rPr>
              <a:t>Kutta</a:t>
            </a:r>
            <a:r>
              <a:rPr lang="en-US" b="0" i="0" u="sng" dirty="0">
                <a:solidFill>
                  <a:srgbClr val="0645AD"/>
                </a:solidFill>
                <a:effectLst/>
                <a:latin typeface="Arial" panose="020B0604020202020204" pitchFamily="34" charset="0"/>
                <a:hlinkClick r:id="rId3"/>
              </a:rPr>
              <a:t> method</a:t>
            </a:r>
            <a:r>
              <a:rPr lang="en-US" b="0" i="0" dirty="0">
                <a:solidFill>
                  <a:srgbClr val="202122"/>
                </a:solidFill>
                <a:effectLst/>
                <a:latin typeface="Arial" panose="020B0604020202020204" pitchFamily="34" charset="0"/>
              </a:rPr>
              <a:t>.</a:t>
            </a:r>
            <a:endParaRPr lang="en-US" b="1" i="0" dirty="0">
              <a:solidFill>
                <a:srgbClr val="202122"/>
              </a:solidFill>
              <a:effectLst/>
              <a:latin typeface="Arial" panose="020B0604020202020204" pitchFamily="34" charset="0"/>
            </a:endParaRPr>
          </a:p>
          <a:p>
            <a:endParaRPr lang="en-US" b="1" i="0" dirty="0">
              <a:solidFill>
                <a:srgbClr val="202122"/>
              </a:solidFill>
              <a:effectLst/>
              <a:latin typeface="Arial" panose="020B0604020202020204" pitchFamily="34" charset="0"/>
            </a:endParaRPr>
          </a:p>
          <a:p>
            <a:pPr marL="228600" indent="-228600">
              <a:buAutoNum type="arabicPeriod"/>
            </a:pPr>
            <a:r>
              <a:rPr lang="en-US" b="0" i="0" dirty="0">
                <a:solidFill>
                  <a:srgbClr val="202122"/>
                </a:solidFill>
                <a:effectLst/>
                <a:latin typeface="Arial" panose="020B0604020202020204" pitchFamily="34" charset="0"/>
              </a:rPr>
              <a:t>The Euler method is a first-order method, which means that the local error (error per step) is proportional to the square of the step size, and the global error (error at a given time) is proportional to the step size.</a:t>
            </a:r>
          </a:p>
          <a:p>
            <a:pPr marL="228600" indent="-228600">
              <a:buAutoNum type="arabicPeriod"/>
            </a:pPr>
            <a:endParaRPr lang="en-US" b="0" i="0" dirty="0">
              <a:solidFill>
                <a:srgbClr val="292929"/>
              </a:solidFill>
              <a:effectLst/>
              <a:latin typeface="charter"/>
            </a:endParaRPr>
          </a:p>
          <a:p>
            <a:r>
              <a:rPr lang="en-US" b="0" i="0" dirty="0">
                <a:solidFill>
                  <a:srgbClr val="292929"/>
                </a:solidFill>
                <a:effectLst/>
                <a:latin typeface="charter"/>
              </a:rPr>
              <a:t>2. This is what is done in residual blocks in </a:t>
            </a:r>
            <a:r>
              <a:rPr lang="en-US" b="0" i="0" dirty="0" err="1">
                <a:solidFill>
                  <a:srgbClr val="292929"/>
                </a:solidFill>
                <a:effectLst/>
                <a:latin typeface="charter"/>
              </a:rPr>
              <a:t>ResNet</a:t>
            </a:r>
            <a:r>
              <a:rPr lang="en-US" b="0" i="0" dirty="0">
                <a:solidFill>
                  <a:srgbClr val="292929"/>
                </a:solidFill>
                <a:effectLst/>
                <a:latin typeface="charter"/>
              </a:rPr>
              <a:t>. The </a:t>
            </a:r>
            <a:r>
              <a:rPr lang="en-US" b="0" i="1" dirty="0">
                <a:solidFill>
                  <a:srgbClr val="292929"/>
                </a:solidFill>
                <a:effectLst/>
                <a:latin typeface="charter"/>
              </a:rPr>
              <a:t>y_{n+1} = </a:t>
            </a:r>
            <a:r>
              <a:rPr lang="en-US" b="0" i="1" dirty="0" err="1">
                <a:solidFill>
                  <a:srgbClr val="292929"/>
                </a:solidFill>
                <a:effectLst/>
                <a:latin typeface="charter"/>
              </a:rPr>
              <a:t>y_n</a:t>
            </a:r>
            <a:r>
              <a:rPr lang="en-US" b="0" i="1" dirty="0">
                <a:solidFill>
                  <a:srgbClr val="292929"/>
                </a:solidFill>
                <a:effectLst/>
                <a:latin typeface="charter"/>
              </a:rPr>
              <a:t> + f(</a:t>
            </a:r>
            <a:r>
              <a:rPr lang="en-US" b="0" i="1" dirty="0" err="1">
                <a:solidFill>
                  <a:srgbClr val="292929"/>
                </a:solidFill>
                <a:effectLst/>
                <a:latin typeface="charter"/>
              </a:rPr>
              <a:t>t_n</a:t>
            </a:r>
            <a:r>
              <a:rPr lang="en-US" b="0" i="1" dirty="0">
                <a:solidFill>
                  <a:srgbClr val="292929"/>
                </a:solidFill>
                <a:effectLst/>
                <a:latin typeface="charter"/>
              </a:rPr>
              <a:t>, </a:t>
            </a:r>
            <a:r>
              <a:rPr lang="en-US" b="0" i="1" dirty="0" err="1">
                <a:solidFill>
                  <a:srgbClr val="292929"/>
                </a:solidFill>
                <a:effectLst/>
                <a:latin typeface="charter"/>
              </a:rPr>
              <a:t>y_n</a:t>
            </a:r>
            <a:r>
              <a:rPr lang="en-US" b="0" i="1" dirty="0">
                <a:solidFill>
                  <a:srgbClr val="292929"/>
                </a:solidFill>
                <a:effectLst/>
                <a:latin typeface="charter"/>
              </a:rPr>
              <a:t>)</a:t>
            </a:r>
            <a:r>
              <a:rPr lang="en-US" b="0" i="0" dirty="0">
                <a:solidFill>
                  <a:srgbClr val="292929"/>
                </a:solidFill>
                <a:effectLst/>
                <a:latin typeface="charter"/>
              </a:rPr>
              <a:t> is nothing but a residual connection in </a:t>
            </a:r>
            <a:r>
              <a:rPr lang="en-US" b="0" i="0" dirty="0" err="1">
                <a:solidFill>
                  <a:srgbClr val="292929"/>
                </a:solidFill>
                <a:effectLst/>
                <a:latin typeface="charter"/>
              </a:rPr>
              <a:t>ResNet</a:t>
            </a:r>
            <a:r>
              <a:rPr lang="en-US" b="0" i="0" dirty="0">
                <a:solidFill>
                  <a:srgbClr val="292929"/>
                </a:solidFill>
                <a:effectLst/>
                <a:latin typeface="charter"/>
              </a:rPr>
              <a:t>, where the output of some layer is a sum of the output of the layer </a:t>
            </a:r>
            <a:r>
              <a:rPr lang="en-US" b="0" i="1" dirty="0">
                <a:solidFill>
                  <a:srgbClr val="292929"/>
                </a:solidFill>
                <a:effectLst/>
                <a:latin typeface="charter"/>
              </a:rPr>
              <a:t>f()</a:t>
            </a:r>
            <a:r>
              <a:rPr lang="en-US" b="0" i="0" dirty="0">
                <a:solidFill>
                  <a:srgbClr val="292929"/>
                </a:solidFill>
                <a:effectLst/>
                <a:latin typeface="charter"/>
              </a:rPr>
              <a:t> itself and the input </a:t>
            </a:r>
            <a:r>
              <a:rPr lang="en-US" b="0" i="1" dirty="0" err="1">
                <a:solidFill>
                  <a:srgbClr val="292929"/>
                </a:solidFill>
                <a:effectLst/>
                <a:latin typeface="charter"/>
              </a:rPr>
              <a:t>y_n</a:t>
            </a:r>
            <a:r>
              <a:rPr lang="en-US" b="0" i="1" dirty="0">
                <a:solidFill>
                  <a:srgbClr val="292929"/>
                </a:solidFill>
                <a:effectLst/>
                <a:latin typeface="charter"/>
              </a:rPr>
              <a:t> </a:t>
            </a:r>
            <a:r>
              <a:rPr lang="en-US" b="0" i="0" dirty="0">
                <a:solidFill>
                  <a:srgbClr val="292929"/>
                </a:solidFill>
                <a:effectLst/>
                <a:latin typeface="charter"/>
              </a:rPr>
              <a:t>to this layer. We See how we can follow the function trajectory with a local error and let the network learn the trajectory. </a:t>
            </a:r>
          </a:p>
          <a:p>
            <a:endParaRPr lang="en-US"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charter"/>
              </a:rPr>
              <a:t>3. a chain of residual blocks in a neural network is basically a solution of the ODE with the Euler method!</a:t>
            </a:r>
            <a:r>
              <a:rPr lang="en-US" b="1" i="0" dirty="0">
                <a:solidFill>
                  <a:srgbClr val="292929"/>
                </a:solidFill>
                <a:effectLst/>
                <a:latin typeface="charter"/>
              </a:rPr>
              <a:t> </a:t>
            </a:r>
            <a:r>
              <a:rPr lang="en-US" b="0" i="0" dirty="0">
                <a:solidFill>
                  <a:srgbClr val="292929"/>
                </a:solidFill>
                <a:effectLst/>
                <a:latin typeface="charter"/>
              </a:rPr>
              <a:t>In this case, the initial condition for the system is “time” </a:t>
            </a:r>
            <a:r>
              <a:rPr lang="en-US" b="0" i="1" dirty="0">
                <a:solidFill>
                  <a:srgbClr val="292929"/>
                </a:solidFill>
                <a:effectLst/>
                <a:latin typeface="charter"/>
              </a:rPr>
              <a:t>0</a:t>
            </a:r>
            <a:r>
              <a:rPr lang="en-US" b="0" i="0" dirty="0">
                <a:solidFill>
                  <a:srgbClr val="292929"/>
                </a:solidFill>
                <a:effectLst/>
                <a:latin typeface="charter"/>
              </a:rPr>
              <a:t>, which indicates the very first layer of the neural network, and as </a:t>
            </a:r>
            <a:r>
              <a:rPr lang="en-US" b="0" i="1" dirty="0">
                <a:solidFill>
                  <a:srgbClr val="292929"/>
                </a:solidFill>
                <a:effectLst/>
                <a:latin typeface="charter"/>
              </a:rPr>
              <a:t>x(0)</a:t>
            </a:r>
            <a:r>
              <a:rPr lang="en-US" b="0" i="0" dirty="0">
                <a:solidFill>
                  <a:srgbClr val="292929"/>
                </a:solidFill>
                <a:effectLst/>
                <a:latin typeface="charter"/>
              </a:rPr>
              <a:t> will serve the normal input, which can be time series, image, whatever you want! The final condition at “time” </a:t>
            </a:r>
            <a:r>
              <a:rPr lang="en-US" b="0" i="1" dirty="0">
                <a:solidFill>
                  <a:srgbClr val="292929"/>
                </a:solidFill>
                <a:effectLst/>
                <a:latin typeface="charter"/>
              </a:rPr>
              <a:t>t</a:t>
            </a:r>
            <a:r>
              <a:rPr lang="en-US" b="0" i="0" dirty="0">
                <a:solidFill>
                  <a:srgbClr val="292929"/>
                </a:solidFill>
                <a:effectLst/>
                <a:latin typeface="charter"/>
              </a:rPr>
              <a:t> will be the desired output of the neural network: a scalar value, a vector representing classes or anything else</a:t>
            </a:r>
          </a:p>
          <a:p>
            <a:endParaRPr lang="en-US" b="0" i="0" dirty="0">
              <a:solidFill>
                <a:srgbClr val="292929"/>
              </a:solidFill>
              <a:effectLst/>
              <a:latin typeface="charter"/>
            </a:endParaRPr>
          </a:p>
          <a:p>
            <a:r>
              <a:rPr lang="en-US" b="0" i="0" dirty="0">
                <a:solidFill>
                  <a:srgbClr val="292929"/>
                </a:solidFill>
                <a:effectLst/>
                <a:latin typeface="charter"/>
              </a:rPr>
              <a:t>Transition:</a:t>
            </a:r>
          </a:p>
          <a:p>
            <a:r>
              <a:rPr lang="en-US" b="0" i="0" dirty="0">
                <a:solidFill>
                  <a:srgbClr val="292929"/>
                </a:solidFill>
                <a:effectLst/>
                <a:latin typeface="charter"/>
              </a:rPr>
              <a:t>Knowing that Euler method is kind of a primitive way and not so accurate to solve ODEs we can try to make it better by taking a smaller steps with a denser grid. </a:t>
            </a:r>
          </a:p>
          <a:p>
            <a:r>
              <a:rPr lang="en-US" b="0" i="0" dirty="0">
                <a:solidFill>
                  <a:srgbClr val="292929"/>
                </a:solidFill>
                <a:effectLst/>
                <a:latin typeface="charter"/>
              </a:rPr>
              <a:t>Let’s understand before we continue why we want to solved ODEs and how approximating the derivative helps us to find the function we are looking for.</a:t>
            </a:r>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7</a:t>
            </a:fld>
            <a:endParaRPr lang="en-IL"/>
          </a:p>
        </p:txBody>
      </p:sp>
    </p:spTree>
    <p:extLst>
      <p:ext uri="{BB962C8B-B14F-4D97-AF65-F5344CB8AC3E}">
        <p14:creationId xmlns:p14="http://schemas.microsoft.com/office/powerpoint/2010/main" val="2196084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exactly  ODEs let us approximate a function.</a:t>
            </a:r>
          </a:p>
          <a:p>
            <a:endParaRPr lang="en-US" dirty="0"/>
          </a:p>
          <a:p>
            <a:r>
              <a:rPr lang="en-US" dirty="0"/>
              <a:t>For this we want to talk about two approaches for finding a function which sends points in X to points in Y.</a:t>
            </a:r>
          </a:p>
          <a:p>
            <a:endParaRPr lang="en-US" dirty="0"/>
          </a:p>
          <a:p>
            <a:r>
              <a:rPr lang="en-US" dirty="0"/>
              <a:t>There are two approaches: ODEs vs Regression.</a:t>
            </a:r>
          </a:p>
          <a:p>
            <a:endParaRPr lang="en-US" dirty="0"/>
          </a:p>
          <a:p>
            <a:r>
              <a:rPr lang="en-US" b="0" i="0" dirty="0">
                <a:solidFill>
                  <a:srgbClr val="212529"/>
                </a:solidFill>
                <a:effectLst/>
                <a:latin typeface="Lora" panose="020B0604020202020204" pitchFamily="2" charset="0"/>
              </a:rPr>
              <a:t>	1.In regression we try to find </a:t>
            </a:r>
            <a:r>
              <a:rPr lang="en-US" b="0" i="0" u="none" strike="noStrike" dirty="0">
                <a:solidFill>
                  <a:srgbClr val="212529"/>
                </a:solidFill>
                <a:effectLst/>
                <a:latin typeface="MathJax_Math-italic"/>
              </a:rPr>
              <a:t>f</a:t>
            </a:r>
            <a:r>
              <a:rPr lang="en-US" b="0" i="0" dirty="0">
                <a:solidFill>
                  <a:srgbClr val="212529"/>
                </a:solidFill>
                <a:effectLst/>
                <a:latin typeface="Lora" panose="020B0604020202020204" pitchFamily="2" charset="0"/>
              </a:rPr>
              <a:t> </a:t>
            </a:r>
            <a:r>
              <a:rPr lang="en-US" b="0" i="1" dirty="0">
                <a:solidFill>
                  <a:srgbClr val="212529"/>
                </a:solidFill>
                <a:effectLst/>
                <a:latin typeface="Lora" panose="020B0604020202020204" pitchFamily="2" charset="0"/>
              </a:rPr>
              <a:t>directly</a:t>
            </a:r>
            <a:r>
              <a:rPr lang="en-US" b="0" i="0" dirty="0">
                <a:solidFill>
                  <a:srgbClr val="212529"/>
                </a:solidFill>
                <a:effectLst/>
                <a:latin typeface="Lora" panose="020B0604020202020204" pitchFamily="2" charset="0"/>
              </a:rPr>
              <a:t>. But if </a:t>
            </a:r>
            <a:r>
              <a:rPr lang="en-US" b="0" i="0" u="none" strike="noStrike" dirty="0">
                <a:solidFill>
                  <a:srgbClr val="212529"/>
                </a:solidFill>
                <a:effectLst/>
                <a:latin typeface="MathJax_Math-italic"/>
              </a:rPr>
              <a:t>f</a:t>
            </a:r>
            <a:r>
              <a:rPr lang="en-US" b="0" i="0" dirty="0">
                <a:solidFill>
                  <a:srgbClr val="212529"/>
                </a:solidFill>
                <a:effectLst/>
                <a:latin typeface="Lora" panose="020B0604020202020204" pitchFamily="2" charset="0"/>
              </a:rPr>
              <a:t> is differentiable, what if we tried to find its </a:t>
            </a:r>
            <a:r>
              <a:rPr lang="en-US" b="0" i="1" dirty="0">
                <a:solidFill>
                  <a:srgbClr val="212529"/>
                </a:solidFill>
                <a:effectLst/>
                <a:latin typeface="Lora" panose="020B0604020202020204" pitchFamily="2" charset="0"/>
              </a:rPr>
              <a:t>derivative</a:t>
            </a:r>
            <a:r>
              <a:rPr lang="en-US" b="0" i="0" dirty="0">
                <a:solidFill>
                  <a:srgbClr val="212529"/>
                </a:solidFill>
                <a:effectLst/>
                <a:latin typeface="Lora" panose="020B0604020202020204" pitchFamily="2" charset="0"/>
              </a:rPr>
              <a:t> instead? This amounts to searching for </a:t>
            </a:r>
            <a:r>
              <a:rPr lang="en-US" b="0" i="0" u="none" strike="noStrike" dirty="0">
                <a:solidFill>
                  <a:srgbClr val="212529"/>
                </a:solidFill>
                <a:effectLst/>
                <a:latin typeface="Lora" panose="020B0604020202020204" pitchFamily="2" charset="0"/>
              </a:rPr>
              <a:t>f</a:t>
            </a:r>
            <a:r>
              <a:rPr lang="en-US" b="0" i="0" dirty="0">
                <a:solidFill>
                  <a:srgbClr val="212529"/>
                </a:solidFill>
                <a:effectLst/>
                <a:latin typeface="Lora" panose="020B0604020202020204" pitchFamily="2" charset="0"/>
              </a:rPr>
              <a:t> </a:t>
            </a:r>
            <a:r>
              <a:rPr lang="en-US" b="0" i="1" dirty="0">
                <a:solidFill>
                  <a:srgbClr val="212529"/>
                </a:solidFill>
                <a:effectLst/>
                <a:latin typeface="Lora" panose="020B0604020202020204" pitchFamily="2" charset="0"/>
              </a:rPr>
              <a:t>indirectly</a:t>
            </a:r>
            <a:r>
              <a:rPr lang="en-US" b="0" i="0" dirty="0">
                <a:solidFill>
                  <a:srgbClr val="212529"/>
                </a:solidFill>
                <a:effectLst/>
                <a:latin typeface="Lora" panose="020B0604020202020204" pitchFamily="2" charset="0"/>
              </a:rPr>
              <a:t> by differentiating the regression relationship.</a:t>
            </a:r>
          </a:p>
          <a:p>
            <a:endParaRPr lang="en-US" b="0" i="0" dirty="0">
              <a:solidFill>
                <a:srgbClr val="212529"/>
              </a:solidFill>
              <a:effectLst/>
              <a:latin typeface="Lora" panose="020B0604020202020204" pitchFamily="2" charset="0"/>
            </a:endParaRPr>
          </a:p>
          <a:p>
            <a:r>
              <a:rPr lang="en-US" b="0" i="0" dirty="0">
                <a:solidFill>
                  <a:srgbClr val="212529"/>
                </a:solidFill>
                <a:effectLst/>
                <a:latin typeface="Lora" panose="020B0604020202020204" pitchFamily="2" charset="0"/>
              </a:rPr>
              <a:t>	2. This is a basic form of an </a:t>
            </a:r>
            <a:r>
              <a:rPr lang="en-US" b="1" i="0" dirty="0">
                <a:solidFill>
                  <a:srgbClr val="212529"/>
                </a:solidFill>
                <a:effectLst/>
                <a:latin typeface="Lora" pitchFamily="2" charset="0"/>
              </a:rPr>
              <a:t>ordinary differential equation</a:t>
            </a:r>
            <a:r>
              <a:rPr lang="en-US" b="0" i="0" dirty="0">
                <a:solidFill>
                  <a:srgbClr val="212529"/>
                </a:solidFill>
                <a:effectLst/>
                <a:latin typeface="Lora" pitchFamily="2" charset="0"/>
              </a:rPr>
              <a:t>, or an </a:t>
            </a:r>
            <a:r>
              <a:rPr lang="en-US" b="1" i="0" dirty="0">
                <a:solidFill>
                  <a:srgbClr val="212529"/>
                </a:solidFill>
                <a:effectLst/>
                <a:latin typeface="Lora" pitchFamily="2" charset="0"/>
              </a:rPr>
              <a:t>ODE</a:t>
            </a:r>
            <a:r>
              <a:rPr lang="en-US" b="0" i="0" dirty="0">
                <a:solidFill>
                  <a:srgbClr val="212529"/>
                </a:solidFill>
                <a:effectLst/>
                <a:latin typeface="Lora" pitchFamily="2" charset="0"/>
              </a:rPr>
              <a:t>. Solving the ODE is equivalent to solving the integral</a:t>
            </a:r>
            <a:endParaRPr lang="en-US" dirty="0"/>
          </a:p>
          <a:p>
            <a:endParaRPr lang="en-US" dirty="0"/>
          </a:p>
          <a:p>
            <a:r>
              <a:rPr lang="en-US" b="0" i="0" dirty="0">
                <a:solidFill>
                  <a:srgbClr val="212529"/>
                </a:solidFill>
                <a:effectLst/>
                <a:latin typeface="Lora" pitchFamily="2" charset="0"/>
              </a:rPr>
              <a:t>and can therefore be viewed as </a:t>
            </a:r>
            <a:r>
              <a:rPr lang="en-US" b="0" i="1" dirty="0">
                <a:solidFill>
                  <a:srgbClr val="212529"/>
                </a:solidFill>
                <a:effectLst/>
                <a:latin typeface="Lora" pitchFamily="2" charset="0"/>
              </a:rPr>
              <a:t>function approximation</a:t>
            </a:r>
            <a:r>
              <a:rPr lang="en-US" b="0" i="0" dirty="0">
                <a:solidFill>
                  <a:srgbClr val="212529"/>
                </a:solidFill>
                <a:effectLst/>
                <a:latin typeface="Lora" pitchFamily="2" charset="0"/>
              </a:rPr>
              <a:t>, only here we are </a:t>
            </a:r>
            <a:r>
              <a:rPr lang="en-US" b="0" i="1" dirty="0">
                <a:solidFill>
                  <a:srgbClr val="212529"/>
                </a:solidFill>
                <a:effectLst/>
                <a:latin typeface="Lora" pitchFamily="2" charset="0"/>
              </a:rPr>
              <a:t>approximating the derivative</a:t>
            </a:r>
            <a:r>
              <a:rPr lang="en-US" b="0" i="0" dirty="0">
                <a:solidFill>
                  <a:srgbClr val="212529"/>
                </a:solidFill>
                <a:effectLst/>
                <a:latin typeface="Lora" pitchFamily="2" charset="0"/>
              </a:rPr>
              <a:t> instead.</a:t>
            </a:r>
          </a:p>
          <a:p>
            <a:endParaRPr lang="en-US" b="0" i="0" dirty="0">
              <a:solidFill>
                <a:srgbClr val="212529"/>
              </a:solidFill>
              <a:effectLst/>
              <a:latin typeface="Lora" pitchFamily="2" charset="0"/>
            </a:endParaRPr>
          </a:p>
          <a:p>
            <a:r>
              <a:rPr lang="en-US" b="0" i="0" dirty="0">
                <a:solidFill>
                  <a:srgbClr val="212529"/>
                </a:solidFill>
                <a:effectLst/>
                <a:latin typeface="Lora" pitchFamily="2" charset="0"/>
              </a:rPr>
              <a:t>Transition Line:</a:t>
            </a:r>
          </a:p>
          <a:p>
            <a:r>
              <a:rPr lang="en-US" b="0" i="0" dirty="0">
                <a:solidFill>
                  <a:srgbClr val="212529"/>
                </a:solidFill>
                <a:effectLst/>
                <a:latin typeface="Lora" pitchFamily="2" charset="0"/>
              </a:rPr>
              <a:t>Now when we know the motivation behind ODEs and the relation to </a:t>
            </a:r>
            <a:r>
              <a:rPr lang="en-US" b="0" i="0" dirty="0" err="1">
                <a:solidFill>
                  <a:srgbClr val="212529"/>
                </a:solidFill>
                <a:effectLst/>
                <a:latin typeface="Lora" pitchFamily="2" charset="0"/>
              </a:rPr>
              <a:t>ResNet</a:t>
            </a:r>
            <a:r>
              <a:rPr lang="en-US" b="0" i="0" dirty="0">
                <a:solidFill>
                  <a:srgbClr val="212529"/>
                </a:solidFill>
                <a:effectLst/>
                <a:latin typeface="Lora" pitchFamily="2" charset="0"/>
              </a:rPr>
              <a:t>, we introduce a paper.</a:t>
            </a:r>
          </a:p>
        </p:txBody>
      </p:sp>
      <p:sp>
        <p:nvSpPr>
          <p:cNvPr id="4" name="Slide Number Placeholder 3"/>
          <p:cNvSpPr>
            <a:spLocks noGrp="1"/>
          </p:cNvSpPr>
          <p:nvPr>
            <p:ph type="sldNum" sz="quarter" idx="5"/>
          </p:nvPr>
        </p:nvSpPr>
        <p:spPr/>
        <p:txBody>
          <a:bodyPr/>
          <a:lstStyle/>
          <a:p>
            <a:fld id="{9FBC090B-E7EB-4229-A9C6-CDCB0A913CD3}" type="slidenum">
              <a:rPr lang="en-IL" smtClean="0"/>
              <a:t>8</a:t>
            </a:fld>
            <a:endParaRPr lang="en-IL"/>
          </a:p>
        </p:txBody>
      </p:sp>
    </p:spTree>
    <p:extLst>
      <p:ext uri="{BB962C8B-B14F-4D97-AF65-F5344CB8AC3E}">
        <p14:creationId xmlns:p14="http://schemas.microsoft.com/office/powerpoint/2010/main" val="1076523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dirty="0"/>
                  <a:t>While a </a:t>
                </a:r>
                <a:r>
                  <a:rPr lang="en-US" dirty="0" err="1"/>
                  <a:t>ResNet</a:t>
                </a:r>
                <a:r>
                  <a:rPr lang="en-US" dirty="0"/>
                  <a:t> uses a finite and discrete number of layers, i.e., index ‘t’ goes from 1 up to the number of layers (50, 150 and so on), an ODE net uses a continuous representation of the layers.</a:t>
                </a:r>
              </a:p>
              <a:p>
                <a:pPr marL="0" indent="0">
                  <a:buNone/>
                </a:pPr>
                <a:r>
                  <a:rPr lang="en-US" dirty="0"/>
                  <a:t>By looking deeper into the equation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 if we take each time a smaller step and add more layers in between, we can parametrize the dynamics of the hidden layers by an ODE: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a:t>
                </a:r>
              </a:p>
              <a:p>
                <a:pPr marL="0" indent="0">
                  <a:buNone/>
                </a:pPr>
                <a:r>
                  <a:rPr lang="en-US" dirty="0"/>
                  <a:t>Thus, we can switch the hidden layers with an ODE solver, starting from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oMath>
                </a14:m>
                <a:r>
                  <a:rPr lang="en-US" dirty="0"/>
                  <a:t> and up to the chosen output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oMath>
                </a14:m>
                <a:r>
                  <a:rPr lang="en-US" dirty="0"/>
                  <a:t> </a:t>
                </a:r>
              </a:p>
              <a:p>
                <a:pPr marL="0" indent="0">
                  <a:buNone/>
                </a:pPr>
                <a:endParaRPr lang="en-US" dirty="0"/>
              </a:p>
            </p:txBody>
          </p:sp>
        </mc:Choice>
        <mc:Fallback xmlns="">
          <p:sp>
            <p:nvSpPr>
              <p:cNvPr id="3" name="Notes Placeholder 2"/>
              <p:cNvSpPr>
                <a:spLocks noGrp="1"/>
              </p:cNvSpPr>
              <p:nvPr>
                <p:ph type="body" idx="1"/>
              </p:nvPr>
            </p:nvSpPr>
            <p:spPr/>
            <p:txBody>
              <a:bodyPr/>
              <a:lstStyle/>
              <a:p>
                <a:pPr marL="0" indent="0">
                  <a:buNone/>
                </a:pPr>
                <a:r>
                  <a:rPr lang="en-US" dirty="0"/>
                  <a:t>While a </a:t>
                </a:r>
                <a:r>
                  <a:rPr lang="en-US" dirty="0" err="1"/>
                  <a:t>ResNet</a:t>
                </a:r>
                <a:r>
                  <a:rPr lang="en-US" dirty="0"/>
                  <a:t> uses a finite and discrete number of layers, i.e., index ‘t’ goes from 1 up to the number of layers (50, 150 and so on), an ODE net uses a continuous representation of the layers.</a:t>
                </a:r>
              </a:p>
              <a:p>
                <a:pPr marL="0" indent="0">
                  <a:buNone/>
                </a:pPr>
                <a:r>
                  <a:rPr lang="en-US" dirty="0"/>
                  <a:t>By looking deeper into the equation </a:t>
                </a:r>
                <a:r>
                  <a:rPr lang="en-US" b="0" i="0">
                    <a:latin typeface="Cambria Math" panose="02040503050406030204" pitchFamily="18" charset="0"/>
                  </a:rPr>
                  <a:t>ℎ_(𝑡+1)=ℎ_𝑡+𝑓(ℎ_𝑡,𝜃_𝑡) </a:t>
                </a:r>
                <a:r>
                  <a:rPr lang="en-US" dirty="0"/>
                  <a:t>, if we take each time a smaller step and add more layers in between, we can parametrize the dynamics of the hidden layers by an ODE: </a:t>
                </a:r>
                <a:r>
                  <a:rPr lang="en-US" b="0" i="0">
                    <a:latin typeface="Cambria Math" panose="02040503050406030204" pitchFamily="18" charset="0"/>
                  </a:rPr>
                  <a:t>𝑑ℎ(𝑡)/𝑑𝑡=𝑓(ℎ(𝑡),𝑡,𝜃)</a:t>
                </a:r>
                <a:r>
                  <a:rPr lang="en-US" dirty="0"/>
                  <a:t>.</a:t>
                </a:r>
              </a:p>
              <a:p>
                <a:pPr marL="0" indent="0">
                  <a:buNone/>
                </a:pPr>
                <a:r>
                  <a:rPr lang="en-US" dirty="0"/>
                  <a:t>Thus, we can switch the hidden layers with an ODE solver, starting from </a:t>
                </a:r>
                <a:r>
                  <a:rPr lang="en-US" b="0" i="0">
                    <a:latin typeface="Cambria Math" panose="02040503050406030204" pitchFamily="18" charset="0"/>
                  </a:rPr>
                  <a:t>ℎ(0)</a:t>
                </a:r>
                <a:r>
                  <a:rPr lang="en-US" dirty="0"/>
                  <a:t> and up to the chosen output </a:t>
                </a:r>
                <a:r>
                  <a:rPr lang="en-US" b="0" i="0">
                    <a:latin typeface="Cambria Math" panose="02040503050406030204" pitchFamily="18" charset="0"/>
                  </a:rPr>
                  <a:t>ℎ(𝑇)</a:t>
                </a:r>
                <a:r>
                  <a:rPr lang="en-US" dirty="0"/>
                  <a:t> </a:t>
                </a:r>
                <a:endParaRPr lang="he-IL" dirty="0"/>
              </a:p>
            </p:txBody>
          </p:sp>
        </mc:Fallback>
      </mc:AlternateContent>
      <p:sp>
        <p:nvSpPr>
          <p:cNvPr id="4" name="Slide Number Placeholder 3"/>
          <p:cNvSpPr>
            <a:spLocks noGrp="1"/>
          </p:cNvSpPr>
          <p:nvPr>
            <p:ph type="sldNum" sz="quarter" idx="5"/>
          </p:nvPr>
        </p:nvSpPr>
        <p:spPr/>
        <p:txBody>
          <a:bodyPr/>
          <a:lstStyle/>
          <a:p>
            <a:fld id="{9FBC090B-E7EB-4229-A9C6-CDCB0A913CD3}" type="slidenum">
              <a:rPr lang="en-IL" smtClean="0"/>
              <a:t>9</a:t>
            </a:fld>
            <a:endParaRPr lang="en-IL"/>
          </a:p>
        </p:txBody>
      </p:sp>
    </p:spTree>
    <p:extLst>
      <p:ext uri="{BB962C8B-B14F-4D97-AF65-F5344CB8AC3E}">
        <p14:creationId xmlns:p14="http://schemas.microsoft.com/office/powerpoint/2010/main" val="3103874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10</a:t>
            </a:fld>
            <a:endParaRPr lang="en-IL"/>
          </a:p>
        </p:txBody>
      </p:sp>
    </p:spTree>
    <p:extLst>
      <p:ext uri="{BB962C8B-B14F-4D97-AF65-F5344CB8AC3E}">
        <p14:creationId xmlns:p14="http://schemas.microsoft.com/office/powerpoint/2010/main" val="206586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5B87-ACF6-47E3-8CB3-F2236D0F8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D15E8145-E7BC-480E-B883-38FF0D6C22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AAB34902-F0BF-4165-9210-40B18A48B96C}"/>
              </a:ext>
            </a:extLst>
          </p:cNvPr>
          <p:cNvSpPr>
            <a:spLocks noGrp="1"/>
          </p:cNvSpPr>
          <p:nvPr>
            <p:ph type="dt" sz="half" idx="10"/>
          </p:nvPr>
        </p:nvSpPr>
        <p:spPr/>
        <p:txBody>
          <a:bodyPr/>
          <a:lstStyle/>
          <a:p>
            <a:fld id="{BF19EB6A-6018-42F5-9DEE-0FCB22BD9421}" type="datetime1">
              <a:rPr lang="LID4096" smtClean="0"/>
              <a:t>03/24/2022</a:t>
            </a:fld>
            <a:endParaRPr lang="en-IL"/>
          </a:p>
        </p:txBody>
      </p:sp>
      <p:sp>
        <p:nvSpPr>
          <p:cNvPr id="5" name="Footer Placeholder 4">
            <a:extLst>
              <a:ext uri="{FF2B5EF4-FFF2-40B4-BE49-F238E27FC236}">
                <a16:creationId xmlns:a16="http://schemas.microsoft.com/office/drawing/2014/main" id="{57DD2A7C-1792-4CB8-A2EF-80600B88B84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59903FC-7137-49B8-BB5B-C5E93AF2B3B6}"/>
              </a:ext>
            </a:extLst>
          </p:cNvPr>
          <p:cNvSpPr>
            <a:spLocks noGrp="1"/>
          </p:cNvSpPr>
          <p:nvPr>
            <p:ph type="sldNum" sz="quarter" idx="12"/>
          </p:nvPr>
        </p:nvSpPr>
        <p:spPr/>
        <p:txBody>
          <a:bodyPr/>
          <a:lstStyle/>
          <a:p>
            <a:fld id="{CFCCF86A-BF53-4B99-BB4D-94D79D6DFC91}" type="slidenum">
              <a:rPr lang="en-IL" smtClean="0"/>
              <a:t>‹#›</a:t>
            </a:fld>
            <a:endParaRPr lang="en-IL"/>
          </a:p>
        </p:txBody>
      </p:sp>
    </p:spTree>
    <p:extLst>
      <p:ext uri="{BB962C8B-B14F-4D97-AF65-F5344CB8AC3E}">
        <p14:creationId xmlns:p14="http://schemas.microsoft.com/office/powerpoint/2010/main" val="4153297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1028-BC6A-4771-88DB-9474D7F3A03B}"/>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24802B2A-8A98-4873-8C24-2E1C4E01BD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111BF4DF-C3E6-4020-A6E8-A3D31CD3EFA0}"/>
              </a:ext>
            </a:extLst>
          </p:cNvPr>
          <p:cNvSpPr>
            <a:spLocks noGrp="1"/>
          </p:cNvSpPr>
          <p:nvPr>
            <p:ph type="dt" sz="half" idx="10"/>
          </p:nvPr>
        </p:nvSpPr>
        <p:spPr/>
        <p:txBody>
          <a:bodyPr/>
          <a:lstStyle/>
          <a:p>
            <a:fld id="{83373BC2-C284-4437-A0D3-F154AB175041}" type="datetime1">
              <a:rPr lang="LID4096" smtClean="0"/>
              <a:t>03/24/2022</a:t>
            </a:fld>
            <a:endParaRPr lang="en-IL"/>
          </a:p>
        </p:txBody>
      </p:sp>
      <p:sp>
        <p:nvSpPr>
          <p:cNvPr id="5" name="Footer Placeholder 4">
            <a:extLst>
              <a:ext uri="{FF2B5EF4-FFF2-40B4-BE49-F238E27FC236}">
                <a16:creationId xmlns:a16="http://schemas.microsoft.com/office/drawing/2014/main" id="{85FD3D45-9E7E-440C-8111-E9B9CCFBF2B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432F03E-AB83-4A16-B791-E804290AAA55}"/>
              </a:ext>
            </a:extLst>
          </p:cNvPr>
          <p:cNvSpPr>
            <a:spLocks noGrp="1"/>
          </p:cNvSpPr>
          <p:nvPr>
            <p:ph type="sldNum" sz="quarter" idx="12"/>
          </p:nvPr>
        </p:nvSpPr>
        <p:spPr/>
        <p:txBody>
          <a:bodyPr/>
          <a:lstStyle/>
          <a:p>
            <a:fld id="{CFCCF86A-BF53-4B99-BB4D-94D79D6DFC91}" type="slidenum">
              <a:rPr lang="en-IL" smtClean="0"/>
              <a:t>‹#›</a:t>
            </a:fld>
            <a:endParaRPr lang="en-IL"/>
          </a:p>
        </p:txBody>
      </p:sp>
    </p:spTree>
    <p:extLst>
      <p:ext uri="{BB962C8B-B14F-4D97-AF65-F5344CB8AC3E}">
        <p14:creationId xmlns:p14="http://schemas.microsoft.com/office/powerpoint/2010/main" val="325389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D0D419-FEC1-45D5-A072-9CAF471C14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1E6BE437-92DC-4B1C-A089-8B43DF609C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57FBA83E-5481-48C8-9638-069987E86DAA}"/>
              </a:ext>
            </a:extLst>
          </p:cNvPr>
          <p:cNvSpPr>
            <a:spLocks noGrp="1"/>
          </p:cNvSpPr>
          <p:nvPr>
            <p:ph type="dt" sz="half" idx="10"/>
          </p:nvPr>
        </p:nvSpPr>
        <p:spPr/>
        <p:txBody>
          <a:bodyPr/>
          <a:lstStyle/>
          <a:p>
            <a:fld id="{503F089D-AA69-40D6-AEFD-5399B27BBF65}" type="datetime1">
              <a:rPr lang="LID4096" smtClean="0"/>
              <a:t>03/24/2022</a:t>
            </a:fld>
            <a:endParaRPr lang="en-IL"/>
          </a:p>
        </p:txBody>
      </p:sp>
      <p:sp>
        <p:nvSpPr>
          <p:cNvPr id="5" name="Footer Placeholder 4">
            <a:extLst>
              <a:ext uri="{FF2B5EF4-FFF2-40B4-BE49-F238E27FC236}">
                <a16:creationId xmlns:a16="http://schemas.microsoft.com/office/drawing/2014/main" id="{73D0562F-1C58-4355-A373-399022272D3B}"/>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035FF156-EDF4-4C08-AB35-54CA8F5E45F2}"/>
              </a:ext>
            </a:extLst>
          </p:cNvPr>
          <p:cNvSpPr>
            <a:spLocks noGrp="1"/>
          </p:cNvSpPr>
          <p:nvPr>
            <p:ph type="sldNum" sz="quarter" idx="12"/>
          </p:nvPr>
        </p:nvSpPr>
        <p:spPr/>
        <p:txBody>
          <a:bodyPr/>
          <a:lstStyle/>
          <a:p>
            <a:fld id="{CFCCF86A-BF53-4B99-BB4D-94D79D6DFC91}" type="slidenum">
              <a:rPr lang="en-IL" smtClean="0"/>
              <a:t>‹#›</a:t>
            </a:fld>
            <a:endParaRPr lang="en-IL"/>
          </a:p>
        </p:txBody>
      </p:sp>
    </p:spTree>
    <p:extLst>
      <p:ext uri="{BB962C8B-B14F-4D97-AF65-F5344CB8AC3E}">
        <p14:creationId xmlns:p14="http://schemas.microsoft.com/office/powerpoint/2010/main" val="3702013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2DDD-0B1F-41AC-9DAB-4A7FBA65AEAC}"/>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A9755E12-A8CE-4D9E-86D6-BA2F3E3649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D037E31-7ABE-43AD-AC07-AA80D4C0316F}"/>
              </a:ext>
            </a:extLst>
          </p:cNvPr>
          <p:cNvSpPr>
            <a:spLocks noGrp="1"/>
          </p:cNvSpPr>
          <p:nvPr>
            <p:ph type="dt" sz="half" idx="10"/>
          </p:nvPr>
        </p:nvSpPr>
        <p:spPr/>
        <p:txBody>
          <a:bodyPr/>
          <a:lstStyle/>
          <a:p>
            <a:fld id="{729B982B-B5C1-406E-BFB1-5F32F6E982E2}" type="datetime1">
              <a:rPr lang="LID4096" smtClean="0"/>
              <a:t>03/24/2022</a:t>
            </a:fld>
            <a:endParaRPr lang="en-IL"/>
          </a:p>
        </p:txBody>
      </p:sp>
      <p:sp>
        <p:nvSpPr>
          <p:cNvPr id="5" name="Footer Placeholder 4">
            <a:extLst>
              <a:ext uri="{FF2B5EF4-FFF2-40B4-BE49-F238E27FC236}">
                <a16:creationId xmlns:a16="http://schemas.microsoft.com/office/drawing/2014/main" id="{F199A79E-AC23-42D8-844B-77211DFD73D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89D65F59-98E5-4D61-B056-20C450C11D62}"/>
              </a:ext>
            </a:extLst>
          </p:cNvPr>
          <p:cNvSpPr>
            <a:spLocks noGrp="1"/>
          </p:cNvSpPr>
          <p:nvPr>
            <p:ph type="sldNum" sz="quarter" idx="12"/>
          </p:nvPr>
        </p:nvSpPr>
        <p:spPr/>
        <p:txBody>
          <a:bodyPr/>
          <a:lstStyle/>
          <a:p>
            <a:fld id="{CFCCF86A-BF53-4B99-BB4D-94D79D6DFC91}" type="slidenum">
              <a:rPr lang="en-IL" smtClean="0"/>
              <a:t>‹#›</a:t>
            </a:fld>
            <a:endParaRPr lang="en-IL"/>
          </a:p>
        </p:txBody>
      </p:sp>
    </p:spTree>
    <p:extLst>
      <p:ext uri="{BB962C8B-B14F-4D97-AF65-F5344CB8AC3E}">
        <p14:creationId xmlns:p14="http://schemas.microsoft.com/office/powerpoint/2010/main" val="1962652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567B-D560-426F-AADD-3EF039B68B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F26C4315-3381-4F44-8EC4-EE3D529BC6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62FD04-D356-4233-8C0D-EBB4DECF7748}"/>
              </a:ext>
            </a:extLst>
          </p:cNvPr>
          <p:cNvSpPr>
            <a:spLocks noGrp="1"/>
          </p:cNvSpPr>
          <p:nvPr>
            <p:ph type="dt" sz="half" idx="10"/>
          </p:nvPr>
        </p:nvSpPr>
        <p:spPr/>
        <p:txBody>
          <a:bodyPr/>
          <a:lstStyle/>
          <a:p>
            <a:fld id="{83512C45-C442-4B71-8745-D40E4F2A490F}" type="datetime1">
              <a:rPr lang="LID4096" smtClean="0"/>
              <a:t>03/24/2022</a:t>
            </a:fld>
            <a:endParaRPr lang="en-IL"/>
          </a:p>
        </p:txBody>
      </p:sp>
      <p:sp>
        <p:nvSpPr>
          <p:cNvPr id="5" name="Footer Placeholder 4">
            <a:extLst>
              <a:ext uri="{FF2B5EF4-FFF2-40B4-BE49-F238E27FC236}">
                <a16:creationId xmlns:a16="http://schemas.microsoft.com/office/drawing/2014/main" id="{226EAD62-C769-4A22-8E8F-488578633E3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AC94C4D-6938-4019-B3B3-A2F95541F813}"/>
              </a:ext>
            </a:extLst>
          </p:cNvPr>
          <p:cNvSpPr>
            <a:spLocks noGrp="1"/>
          </p:cNvSpPr>
          <p:nvPr>
            <p:ph type="sldNum" sz="quarter" idx="12"/>
          </p:nvPr>
        </p:nvSpPr>
        <p:spPr/>
        <p:txBody>
          <a:bodyPr/>
          <a:lstStyle/>
          <a:p>
            <a:fld id="{CFCCF86A-BF53-4B99-BB4D-94D79D6DFC91}" type="slidenum">
              <a:rPr lang="en-IL" smtClean="0"/>
              <a:t>‹#›</a:t>
            </a:fld>
            <a:endParaRPr lang="en-IL"/>
          </a:p>
        </p:txBody>
      </p:sp>
    </p:spTree>
    <p:extLst>
      <p:ext uri="{BB962C8B-B14F-4D97-AF65-F5344CB8AC3E}">
        <p14:creationId xmlns:p14="http://schemas.microsoft.com/office/powerpoint/2010/main" val="2094621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08CD6-1FED-4043-87AB-DBC91EBD2281}"/>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4C6304A3-7370-4486-B151-5C41B00217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E65ACABF-7AA3-439B-BF01-D646759934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863CF278-2E26-40F3-932F-D8623AA4CB7C}"/>
              </a:ext>
            </a:extLst>
          </p:cNvPr>
          <p:cNvSpPr>
            <a:spLocks noGrp="1"/>
          </p:cNvSpPr>
          <p:nvPr>
            <p:ph type="dt" sz="half" idx="10"/>
          </p:nvPr>
        </p:nvSpPr>
        <p:spPr/>
        <p:txBody>
          <a:bodyPr/>
          <a:lstStyle/>
          <a:p>
            <a:fld id="{CAD7713B-00D7-4725-8D8D-955B5A843D8A}" type="datetime1">
              <a:rPr lang="LID4096" smtClean="0"/>
              <a:t>03/24/2022</a:t>
            </a:fld>
            <a:endParaRPr lang="en-IL"/>
          </a:p>
        </p:txBody>
      </p:sp>
      <p:sp>
        <p:nvSpPr>
          <p:cNvPr id="6" name="Footer Placeholder 5">
            <a:extLst>
              <a:ext uri="{FF2B5EF4-FFF2-40B4-BE49-F238E27FC236}">
                <a16:creationId xmlns:a16="http://schemas.microsoft.com/office/drawing/2014/main" id="{6B672FEB-6E40-4B9F-8786-76AC69AFA725}"/>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7E01132A-1618-4A6A-AAE4-DB4DE7458E3F}"/>
              </a:ext>
            </a:extLst>
          </p:cNvPr>
          <p:cNvSpPr>
            <a:spLocks noGrp="1"/>
          </p:cNvSpPr>
          <p:nvPr>
            <p:ph type="sldNum" sz="quarter" idx="12"/>
          </p:nvPr>
        </p:nvSpPr>
        <p:spPr/>
        <p:txBody>
          <a:bodyPr/>
          <a:lstStyle/>
          <a:p>
            <a:fld id="{CFCCF86A-BF53-4B99-BB4D-94D79D6DFC91}" type="slidenum">
              <a:rPr lang="en-IL" smtClean="0"/>
              <a:t>‹#›</a:t>
            </a:fld>
            <a:endParaRPr lang="en-IL"/>
          </a:p>
        </p:txBody>
      </p:sp>
    </p:spTree>
    <p:extLst>
      <p:ext uri="{BB962C8B-B14F-4D97-AF65-F5344CB8AC3E}">
        <p14:creationId xmlns:p14="http://schemas.microsoft.com/office/powerpoint/2010/main" val="3716820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6FB35-3BED-44D7-9311-CEBD00258E0D}"/>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2D916171-2421-4D0F-AF92-63F24EFE38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DF2AE8-6C2F-46BB-878F-AA9F291968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2B92BBD5-BCA7-45F4-B402-751AED688A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C17A0C-5348-4E68-8446-A8647F957A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BB8AF1E4-3C78-4B9F-B2C0-D5FBD332EA4D}"/>
              </a:ext>
            </a:extLst>
          </p:cNvPr>
          <p:cNvSpPr>
            <a:spLocks noGrp="1"/>
          </p:cNvSpPr>
          <p:nvPr>
            <p:ph type="dt" sz="half" idx="10"/>
          </p:nvPr>
        </p:nvSpPr>
        <p:spPr/>
        <p:txBody>
          <a:bodyPr/>
          <a:lstStyle/>
          <a:p>
            <a:fld id="{E05A66AD-E7A4-4A51-A455-42D0ABB90ACD}" type="datetime1">
              <a:rPr lang="LID4096" smtClean="0"/>
              <a:t>03/24/2022</a:t>
            </a:fld>
            <a:endParaRPr lang="en-IL"/>
          </a:p>
        </p:txBody>
      </p:sp>
      <p:sp>
        <p:nvSpPr>
          <p:cNvPr id="8" name="Footer Placeholder 7">
            <a:extLst>
              <a:ext uri="{FF2B5EF4-FFF2-40B4-BE49-F238E27FC236}">
                <a16:creationId xmlns:a16="http://schemas.microsoft.com/office/drawing/2014/main" id="{317616AF-E976-4D08-B52F-955DD376638E}"/>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3E6D497F-67FE-4059-B56E-563A74737B2B}"/>
              </a:ext>
            </a:extLst>
          </p:cNvPr>
          <p:cNvSpPr>
            <a:spLocks noGrp="1"/>
          </p:cNvSpPr>
          <p:nvPr>
            <p:ph type="sldNum" sz="quarter" idx="12"/>
          </p:nvPr>
        </p:nvSpPr>
        <p:spPr/>
        <p:txBody>
          <a:bodyPr/>
          <a:lstStyle/>
          <a:p>
            <a:fld id="{CFCCF86A-BF53-4B99-BB4D-94D79D6DFC91}" type="slidenum">
              <a:rPr lang="en-IL" smtClean="0"/>
              <a:t>‹#›</a:t>
            </a:fld>
            <a:endParaRPr lang="en-IL"/>
          </a:p>
        </p:txBody>
      </p:sp>
    </p:spTree>
    <p:extLst>
      <p:ext uri="{BB962C8B-B14F-4D97-AF65-F5344CB8AC3E}">
        <p14:creationId xmlns:p14="http://schemas.microsoft.com/office/powerpoint/2010/main" val="1939922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5423-D6CA-4142-B3B0-7E61844C6835}"/>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08DFF660-ABD4-4313-B001-59E87139D42D}"/>
              </a:ext>
            </a:extLst>
          </p:cNvPr>
          <p:cNvSpPr>
            <a:spLocks noGrp="1"/>
          </p:cNvSpPr>
          <p:nvPr>
            <p:ph type="dt" sz="half" idx="10"/>
          </p:nvPr>
        </p:nvSpPr>
        <p:spPr/>
        <p:txBody>
          <a:bodyPr/>
          <a:lstStyle/>
          <a:p>
            <a:fld id="{CEFE7003-BDDD-405A-8C03-A6F379C8C13C}" type="datetime1">
              <a:rPr lang="LID4096" smtClean="0"/>
              <a:t>03/24/2022</a:t>
            </a:fld>
            <a:endParaRPr lang="en-IL"/>
          </a:p>
        </p:txBody>
      </p:sp>
      <p:sp>
        <p:nvSpPr>
          <p:cNvPr id="4" name="Footer Placeholder 3">
            <a:extLst>
              <a:ext uri="{FF2B5EF4-FFF2-40B4-BE49-F238E27FC236}">
                <a16:creationId xmlns:a16="http://schemas.microsoft.com/office/drawing/2014/main" id="{03037317-2D5C-49E1-853C-6F44348195A4}"/>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3796B61C-13B5-4744-8558-D6764461C8C5}"/>
              </a:ext>
            </a:extLst>
          </p:cNvPr>
          <p:cNvSpPr>
            <a:spLocks noGrp="1"/>
          </p:cNvSpPr>
          <p:nvPr>
            <p:ph type="sldNum" sz="quarter" idx="12"/>
          </p:nvPr>
        </p:nvSpPr>
        <p:spPr/>
        <p:txBody>
          <a:bodyPr/>
          <a:lstStyle/>
          <a:p>
            <a:fld id="{CFCCF86A-BF53-4B99-BB4D-94D79D6DFC91}" type="slidenum">
              <a:rPr lang="en-IL" smtClean="0"/>
              <a:t>‹#›</a:t>
            </a:fld>
            <a:endParaRPr lang="en-IL"/>
          </a:p>
        </p:txBody>
      </p:sp>
    </p:spTree>
    <p:extLst>
      <p:ext uri="{BB962C8B-B14F-4D97-AF65-F5344CB8AC3E}">
        <p14:creationId xmlns:p14="http://schemas.microsoft.com/office/powerpoint/2010/main" val="2509469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C2D548-4F6B-4D85-B5DB-3018F5C605BE}"/>
              </a:ext>
            </a:extLst>
          </p:cNvPr>
          <p:cNvSpPr>
            <a:spLocks noGrp="1"/>
          </p:cNvSpPr>
          <p:nvPr>
            <p:ph type="dt" sz="half" idx="10"/>
          </p:nvPr>
        </p:nvSpPr>
        <p:spPr/>
        <p:txBody>
          <a:bodyPr/>
          <a:lstStyle/>
          <a:p>
            <a:fld id="{80C28AB2-A4A5-4120-AFD8-EDE4323B9C03}" type="datetime1">
              <a:rPr lang="LID4096" smtClean="0"/>
              <a:t>03/24/2022</a:t>
            </a:fld>
            <a:endParaRPr lang="en-IL"/>
          </a:p>
        </p:txBody>
      </p:sp>
      <p:sp>
        <p:nvSpPr>
          <p:cNvPr id="3" name="Footer Placeholder 2">
            <a:extLst>
              <a:ext uri="{FF2B5EF4-FFF2-40B4-BE49-F238E27FC236}">
                <a16:creationId xmlns:a16="http://schemas.microsoft.com/office/drawing/2014/main" id="{FA858587-8F95-448B-9D81-1F27E1D04D0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B5A56E10-4FD4-42DF-BE35-B9151DB1B6BA}"/>
              </a:ext>
            </a:extLst>
          </p:cNvPr>
          <p:cNvSpPr>
            <a:spLocks noGrp="1"/>
          </p:cNvSpPr>
          <p:nvPr>
            <p:ph type="sldNum" sz="quarter" idx="12"/>
          </p:nvPr>
        </p:nvSpPr>
        <p:spPr/>
        <p:txBody>
          <a:bodyPr/>
          <a:lstStyle/>
          <a:p>
            <a:fld id="{CFCCF86A-BF53-4B99-BB4D-94D79D6DFC91}" type="slidenum">
              <a:rPr lang="en-IL" smtClean="0"/>
              <a:t>‹#›</a:t>
            </a:fld>
            <a:endParaRPr lang="en-IL"/>
          </a:p>
        </p:txBody>
      </p:sp>
    </p:spTree>
    <p:extLst>
      <p:ext uri="{BB962C8B-B14F-4D97-AF65-F5344CB8AC3E}">
        <p14:creationId xmlns:p14="http://schemas.microsoft.com/office/powerpoint/2010/main" val="2865093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F2076-23D1-4887-8D76-4A5E3A8AA0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1AA5D9C5-C7EC-4CB2-A711-D77E3144E8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1AB076FF-D721-48B9-BAB5-BF09A0B9EC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0346FB-47B3-4E6E-AA23-7DCCB8CE96E8}"/>
              </a:ext>
            </a:extLst>
          </p:cNvPr>
          <p:cNvSpPr>
            <a:spLocks noGrp="1"/>
          </p:cNvSpPr>
          <p:nvPr>
            <p:ph type="dt" sz="half" idx="10"/>
          </p:nvPr>
        </p:nvSpPr>
        <p:spPr/>
        <p:txBody>
          <a:bodyPr/>
          <a:lstStyle/>
          <a:p>
            <a:fld id="{01798238-4C5B-4D0A-8FAA-506CA0279913}" type="datetime1">
              <a:rPr lang="LID4096" smtClean="0"/>
              <a:t>03/24/2022</a:t>
            </a:fld>
            <a:endParaRPr lang="en-IL"/>
          </a:p>
        </p:txBody>
      </p:sp>
      <p:sp>
        <p:nvSpPr>
          <p:cNvPr id="6" name="Footer Placeholder 5">
            <a:extLst>
              <a:ext uri="{FF2B5EF4-FFF2-40B4-BE49-F238E27FC236}">
                <a16:creationId xmlns:a16="http://schemas.microsoft.com/office/drawing/2014/main" id="{604B70B4-4380-4C11-A219-6C6012206C0F}"/>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C5E55345-01E9-4CD8-9AF8-315023F7B2BA}"/>
              </a:ext>
            </a:extLst>
          </p:cNvPr>
          <p:cNvSpPr>
            <a:spLocks noGrp="1"/>
          </p:cNvSpPr>
          <p:nvPr>
            <p:ph type="sldNum" sz="quarter" idx="12"/>
          </p:nvPr>
        </p:nvSpPr>
        <p:spPr/>
        <p:txBody>
          <a:bodyPr/>
          <a:lstStyle/>
          <a:p>
            <a:fld id="{CFCCF86A-BF53-4B99-BB4D-94D79D6DFC91}" type="slidenum">
              <a:rPr lang="en-IL" smtClean="0"/>
              <a:t>‹#›</a:t>
            </a:fld>
            <a:endParaRPr lang="en-IL"/>
          </a:p>
        </p:txBody>
      </p:sp>
    </p:spTree>
    <p:extLst>
      <p:ext uri="{BB962C8B-B14F-4D97-AF65-F5344CB8AC3E}">
        <p14:creationId xmlns:p14="http://schemas.microsoft.com/office/powerpoint/2010/main" val="2900438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0112-4C2E-4F64-B99E-D8A83A0DD8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3A0D34A1-AC6B-47F2-8916-1EC522B565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8A4CFE95-E55E-42A9-A513-6E8314741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DABE0C-E426-4632-8DA6-5EF16399BC25}"/>
              </a:ext>
            </a:extLst>
          </p:cNvPr>
          <p:cNvSpPr>
            <a:spLocks noGrp="1"/>
          </p:cNvSpPr>
          <p:nvPr>
            <p:ph type="dt" sz="half" idx="10"/>
          </p:nvPr>
        </p:nvSpPr>
        <p:spPr/>
        <p:txBody>
          <a:bodyPr/>
          <a:lstStyle/>
          <a:p>
            <a:fld id="{5AEA9507-0789-42A8-BEA6-7C3DFBFB4C5F}" type="datetime1">
              <a:rPr lang="LID4096" smtClean="0"/>
              <a:t>03/24/2022</a:t>
            </a:fld>
            <a:endParaRPr lang="en-IL"/>
          </a:p>
        </p:txBody>
      </p:sp>
      <p:sp>
        <p:nvSpPr>
          <p:cNvPr id="6" name="Footer Placeholder 5">
            <a:extLst>
              <a:ext uri="{FF2B5EF4-FFF2-40B4-BE49-F238E27FC236}">
                <a16:creationId xmlns:a16="http://schemas.microsoft.com/office/drawing/2014/main" id="{5D9D1562-AA2C-4E48-9CCD-397F6A541D64}"/>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2C972C75-4B0C-4D41-BD0D-371923C9587C}"/>
              </a:ext>
            </a:extLst>
          </p:cNvPr>
          <p:cNvSpPr>
            <a:spLocks noGrp="1"/>
          </p:cNvSpPr>
          <p:nvPr>
            <p:ph type="sldNum" sz="quarter" idx="12"/>
          </p:nvPr>
        </p:nvSpPr>
        <p:spPr/>
        <p:txBody>
          <a:bodyPr/>
          <a:lstStyle/>
          <a:p>
            <a:fld id="{CFCCF86A-BF53-4B99-BB4D-94D79D6DFC91}" type="slidenum">
              <a:rPr lang="en-IL" smtClean="0"/>
              <a:t>‹#›</a:t>
            </a:fld>
            <a:endParaRPr lang="en-IL"/>
          </a:p>
        </p:txBody>
      </p:sp>
    </p:spTree>
    <p:extLst>
      <p:ext uri="{BB962C8B-B14F-4D97-AF65-F5344CB8AC3E}">
        <p14:creationId xmlns:p14="http://schemas.microsoft.com/office/powerpoint/2010/main" val="494044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2B52C1-1219-4E99-8173-7B390E3F9B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0B5BFCF9-959E-4CF7-8340-0A9B2E9B58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2BA8114-37BE-4D40-8DF6-C2B8F7819D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53346E-FCF6-4564-8A00-22DFA9A5AAA6}" type="datetime1">
              <a:rPr lang="LID4096" smtClean="0"/>
              <a:t>03/24/2022</a:t>
            </a:fld>
            <a:endParaRPr lang="en-IL"/>
          </a:p>
        </p:txBody>
      </p:sp>
      <p:sp>
        <p:nvSpPr>
          <p:cNvPr id="5" name="Footer Placeholder 4">
            <a:extLst>
              <a:ext uri="{FF2B5EF4-FFF2-40B4-BE49-F238E27FC236}">
                <a16:creationId xmlns:a16="http://schemas.microsoft.com/office/drawing/2014/main" id="{119347A8-6B58-48A7-83D0-21B82AF2D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E8B4BB7A-3E92-4A2E-A9DD-7D6CDEEC7A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CCF86A-BF53-4B99-BB4D-94D79D6DFC91}" type="slidenum">
              <a:rPr lang="en-IL" smtClean="0"/>
              <a:t>‹#›</a:t>
            </a:fld>
            <a:endParaRPr lang="en-IL"/>
          </a:p>
        </p:txBody>
      </p:sp>
    </p:spTree>
    <p:extLst>
      <p:ext uri="{BB962C8B-B14F-4D97-AF65-F5344CB8AC3E}">
        <p14:creationId xmlns:p14="http://schemas.microsoft.com/office/powerpoint/2010/main" val="362585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arxiv.org/abs/1806.07366"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arxiv.org/abs/1806.07366"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arxiv.org/abs/1806.07366"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arxiv.org/abs/1806.07366"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arxiv.org/abs/1806.07366"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abs/1806.07366"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0.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hyperlink" Target="https://arxiv.org/abs/1806.07366"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hyperlink" Target="https://ieeexplore.ieee.org/document/867928/" TargetMode="External"/><Relationship Id="rId2" Type="http://schemas.openxmlformats.org/officeDocument/2006/relationships/hyperlink" Target="https://physionet.org/content/sleep-edfx/1.0.0/"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abs/1806.07366"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orelts/Sleep-Stage-Prediction-Classification-Using-Neural-ODE" TargetMode="External"/><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1512.03385"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arxiv.org/abs/1806.07366" TargetMode="Externa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itle 1">
            <a:extLst>
              <a:ext uri="{FF2B5EF4-FFF2-40B4-BE49-F238E27FC236}">
                <a16:creationId xmlns:a16="http://schemas.microsoft.com/office/drawing/2014/main" id="{C3723181-951C-4C68-B618-38213D9D02DD}"/>
              </a:ext>
            </a:extLst>
          </p:cNvPr>
          <p:cNvSpPr txBox="1">
            <a:spLocks/>
          </p:cNvSpPr>
          <p:nvPr/>
        </p:nvSpPr>
        <p:spPr>
          <a:xfrm>
            <a:off x="2863282" y="2242027"/>
            <a:ext cx="6058919" cy="11357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fontAlgn="auto">
              <a:spcAft>
                <a:spcPts val="600"/>
              </a:spcAft>
              <a:buClrTx/>
              <a:buSzTx/>
              <a:tabLst/>
              <a:defRPr/>
            </a:pPr>
            <a:r>
              <a:rPr kumimoji="0" lang="en-US" sz="4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Neural ODE for Sleeping </a:t>
            </a:r>
            <a:r>
              <a:rPr lang="en-US" sz="4000" b="1" dirty="0">
                <a:effectLst>
                  <a:outerShdw blurRad="38100" dist="38100" dir="2700000" algn="tl">
                    <a:srgbClr val="000000">
                      <a:alpha val="43137"/>
                    </a:srgbClr>
                  </a:outerShdw>
                </a:effectLst>
              </a:rPr>
              <a:t>S</a:t>
            </a:r>
            <a:r>
              <a:rPr kumimoji="0" lang="en-US" sz="4000" b="1" i="0" u="none" strike="noStrike" kern="1200" cap="none" spc="0" normalizeH="0" baseline="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tage</a:t>
            </a:r>
            <a:r>
              <a:rPr kumimoji="0" lang="en-US" sz="4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Identification</a:t>
            </a:r>
            <a:br>
              <a:rPr kumimoji="0" lang="en-US" sz="4000" b="0" i="0" u="none" strike="noStrike" kern="1200" cap="none" spc="0" normalizeH="0" baseline="0" noProof="0" dirty="0">
                <a:ln>
                  <a:noFill/>
                </a:ln>
                <a:solidFill>
                  <a:schemeClr val="tx1"/>
                </a:solidFill>
                <a:effectLst/>
                <a:uLnTx/>
                <a:uFillTx/>
                <a:latin typeface="+mj-lt"/>
                <a:ea typeface="+mj-ea"/>
                <a:cs typeface="+mj-cs"/>
              </a:rPr>
            </a:br>
            <a:br>
              <a:rPr kumimoji="0" lang="en-US" sz="4000" b="0" i="0" u="none" strike="noStrike" kern="1200" cap="none" spc="0" normalizeH="0" baseline="0" noProof="0" dirty="0">
                <a:ln>
                  <a:noFill/>
                </a:ln>
                <a:solidFill>
                  <a:schemeClr val="tx1"/>
                </a:solidFill>
                <a:effectLst/>
                <a:uLnTx/>
                <a:uFillTx/>
                <a:latin typeface="+mj-lt"/>
                <a:ea typeface="+mj-ea"/>
                <a:cs typeface="+mj-cs"/>
              </a:rPr>
            </a:br>
            <a:endParaRPr kumimoji="0" lang="en-US" sz="4000" b="0" i="0" u="none" strike="noStrike" kern="1200" cap="none" spc="0" normalizeH="0" baseline="0" noProof="0" dirty="0">
              <a:ln>
                <a:noFill/>
              </a:ln>
              <a:solidFill>
                <a:schemeClr val="tx1"/>
              </a:solidFill>
              <a:effectLst/>
              <a:uLnTx/>
              <a:uFillTx/>
              <a:latin typeface="+mj-lt"/>
              <a:ea typeface="+mj-ea"/>
              <a:cs typeface="+mj-cs"/>
            </a:endParaRPr>
          </a:p>
        </p:txBody>
      </p:sp>
      <p:sp>
        <p:nvSpPr>
          <p:cNvPr id="33" name="TextBox 32">
            <a:extLst>
              <a:ext uri="{FF2B5EF4-FFF2-40B4-BE49-F238E27FC236}">
                <a16:creationId xmlns:a16="http://schemas.microsoft.com/office/drawing/2014/main" id="{6501ED4C-936C-4CBC-83DD-1C783BD7D238}"/>
              </a:ext>
            </a:extLst>
          </p:cNvPr>
          <p:cNvSpPr txBox="1"/>
          <p:nvPr/>
        </p:nvSpPr>
        <p:spPr>
          <a:xfrm>
            <a:off x="1884358" y="5020416"/>
            <a:ext cx="4008384" cy="4393982"/>
          </a:xfrm>
          <a:prstGeom prst="rect">
            <a:avLst/>
          </a:prstGeom>
        </p:spPr>
        <p:txBody>
          <a:bodyPr vert="horz" lIns="91440" tIns="45720" rIns="91440" bIns="45720" rtlCol="0">
            <a:normAutofit/>
          </a:bodyPr>
          <a:lstStyle/>
          <a:p>
            <a:pPr marR="0" lvl="0" fontAlgn="auto">
              <a:lnSpc>
                <a:spcPct val="90000"/>
              </a:lnSpc>
              <a:spcBef>
                <a:spcPts val="1000"/>
              </a:spcBef>
              <a:spcAft>
                <a:spcPts val="600"/>
              </a:spcAft>
              <a:buClrTx/>
              <a:buSzTx/>
              <a:tabLst/>
              <a:defRPr/>
            </a:pPr>
            <a:r>
              <a:rPr kumimoji="0" lang="en-US" sz="2000" b="1" i="0" u="none" strike="noStrike" cap="none" spc="0" normalizeH="0" baseline="0" noProof="0" dirty="0">
                <a:ln>
                  <a:noFill/>
                </a:ln>
                <a:effectLst/>
                <a:uLnTx/>
                <a:uFillTx/>
              </a:rPr>
              <a:t>Itamar Meyer</a:t>
            </a:r>
            <a:br>
              <a:rPr kumimoji="0" lang="en-US" sz="2000" b="1" i="0" u="none" strike="noStrike" cap="none" spc="0" normalizeH="0" baseline="0" noProof="0" dirty="0">
                <a:ln>
                  <a:noFill/>
                </a:ln>
                <a:effectLst/>
                <a:uLnTx/>
                <a:uFillTx/>
              </a:rPr>
            </a:br>
            <a:r>
              <a:rPr kumimoji="0" lang="en-US" sz="2000" b="1" i="0" u="none" strike="noStrike" cap="none" spc="0" normalizeH="0" baseline="0" noProof="0" dirty="0">
                <a:ln>
                  <a:noFill/>
                </a:ln>
                <a:effectLst/>
                <a:uLnTx/>
                <a:uFillTx/>
              </a:rPr>
              <a:t>Orel Tsioni</a:t>
            </a:r>
          </a:p>
          <a:p>
            <a:pPr marR="0" lvl="0" fontAlgn="auto">
              <a:lnSpc>
                <a:spcPct val="90000"/>
              </a:lnSpc>
              <a:spcBef>
                <a:spcPts val="1000"/>
              </a:spcBef>
              <a:spcAft>
                <a:spcPts val="600"/>
              </a:spcAft>
              <a:buClrTx/>
              <a:buSzTx/>
              <a:tabLst/>
              <a:defRPr/>
            </a:pPr>
            <a:br>
              <a:rPr kumimoji="0" lang="en-US" sz="2000" b="1" i="0" u="none" strike="noStrike" cap="none" spc="0" normalizeH="0" baseline="0" noProof="0" dirty="0">
                <a:ln>
                  <a:noFill/>
                </a:ln>
                <a:effectLst/>
                <a:uLnTx/>
                <a:uFillTx/>
              </a:rPr>
            </a:br>
            <a:r>
              <a:rPr kumimoji="0" lang="en-US" sz="2000" b="1" i="0" u="none" strike="noStrike" cap="none" spc="0" normalizeH="0" baseline="0" noProof="0" dirty="0">
                <a:ln>
                  <a:noFill/>
                </a:ln>
                <a:effectLst/>
                <a:uLnTx/>
                <a:uFillTx/>
              </a:rPr>
              <a:t>Supervisor: Ms. </a:t>
            </a:r>
            <a:r>
              <a:rPr kumimoji="0" lang="en-US" sz="2000" b="1" i="0" u="none" strike="noStrike" cap="none" spc="0" normalizeH="0" baseline="0" noProof="0" dirty="0" err="1">
                <a:ln>
                  <a:noFill/>
                </a:ln>
                <a:effectLst/>
                <a:uLnTx/>
                <a:uFillTx/>
              </a:rPr>
              <a:t>Ya</a:t>
            </a:r>
            <a:r>
              <a:rPr kumimoji="0" lang="en-US" sz="2000" b="1" i="0" u="none" strike="noStrike" cap="none" spc="0" normalizeH="0" baseline="0" noProof="0" dirty="0">
                <a:ln>
                  <a:noFill/>
                </a:ln>
                <a:effectLst/>
                <a:uLnTx/>
                <a:uFillTx/>
              </a:rPr>
              <a:t>-Wei Lin</a:t>
            </a:r>
          </a:p>
        </p:txBody>
      </p:sp>
      <p:grpSp>
        <p:nvGrpSpPr>
          <p:cNvPr id="40" name="Group 3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41" name="Isosceles Triangle 4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45" name="Rectangle 4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FC47F419-32C3-4BA9-9958-214FEA08B446}"/>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CFCCF86A-BF53-4B99-BB4D-94D79D6DFC91}"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a:t>
            </a:fld>
            <a:endParaRPr kumimoji="0" lang="en-US" b="0" i="0" u="none" strike="noStrike" cap="none" spc="0" normalizeH="0" baseline="0" noProof="0">
              <a:ln>
                <a:noFill/>
              </a:ln>
              <a:effectLst/>
              <a:uLnTx/>
              <a:uFillTx/>
            </a:endParaRPr>
          </a:p>
        </p:txBody>
      </p:sp>
      <p:pic>
        <p:nvPicPr>
          <p:cNvPr id="34" name="Picture 18" descr="Sleep Study Images, Stock Photos &amp;amp; Vectors | Shutterstock">
            <a:extLst>
              <a:ext uri="{FF2B5EF4-FFF2-40B4-BE49-F238E27FC236}">
                <a16:creationId xmlns:a16="http://schemas.microsoft.com/office/drawing/2014/main" id="{42FA282B-AFD8-4D92-8558-097378C956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42" r="-1" b="12217"/>
          <a:stretch/>
        </p:blipFill>
        <p:spPr bwMode="auto">
          <a:xfrm>
            <a:off x="4909713" y="3325495"/>
            <a:ext cx="1966055" cy="1330467"/>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283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66B837-6D57-42E8-B597-C6B69B5D0CAF}"/>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dirty="0"/>
              <a:t>Neural ODE forward pass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D0BB59A-B44E-4DD6-A1E5-9988CA026100}"/>
                  </a:ext>
                </a:extLst>
              </p:cNvPr>
              <p:cNvSpPr txBox="1"/>
              <p:nvPr/>
            </p:nvSpPr>
            <p:spPr>
              <a:xfrm>
                <a:off x="643467" y="1527057"/>
                <a:ext cx="7191685" cy="957058"/>
              </a:xfrm>
              <a:prstGeom prst="rect">
                <a:avLst/>
              </a:prstGeom>
            </p:spPr>
            <p:txBody>
              <a:bodyPr vert="horz" lIns="91440" tIns="45720" rIns="91440" bIns="45720" rtlCol="0">
                <a:normAutofit/>
              </a:bodyPr>
              <a:lstStyle/>
              <a:p>
                <a:pPr marL="0" indent="-228600">
                  <a:lnSpc>
                    <a:spcPct val="90000"/>
                  </a:lnSpc>
                  <a:spcAft>
                    <a:spcPts val="600"/>
                  </a:spcAft>
                  <a:buFont typeface="Arial" panose="020B0604020202020204" pitchFamily="34" charset="0"/>
                  <a:buChar char="•"/>
                </a:pPr>
                <a:r>
                  <a:rPr lang="en-US" sz="2000" dirty="0"/>
                  <a:t>The ODE solver is merely a function that solves ODE at time </a:t>
                </a:r>
                <a14:m>
                  <m:oMath xmlns:m="http://schemas.openxmlformats.org/officeDocument/2006/math">
                    <m:sSub>
                      <m:sSubPr>
                        <m:ctrlPr>
                          <a:rPr lang="en-US" sz="2000" b="0" i="1">
                            <a:latin typeface="Cambria Math" panose="02040503050406030204" pitchFamily="18" charset="0"/>
                          </a:rPr>
                        </m:ctrlPr>
                      </m:sSubPr>
                      <m:e>
                        <m:r>
                          <a:rPr lang="en-US" sz="2000" b="0" i="1">
                            <a:latin typeface="Cambria Math" panose="02040503050406030204" pitchFamily="18" charset="0"/>
                          </a:rPr>
                          <m:t>𝑡</m:t>
                        </m:r>
                      </m:e>
                      <m:sub>
                        <m:r>
                          <a:rPr lang="en-US" sz="2000" b="0" i="1">
                            <a:latin typeface="Cambria Math" panose="02040503050406030204" pitchFamily="18" charset="0"/>
                          </a:rPr>
                          <m:t>1</m:t>
                        </m:r>
                      </m:sub>
                    </m:sSub>
                    <m:r>
                      <a:rPr lang="en-US" sz="2000" b="0" i="1">
                        <a:latin typeface="Cambria Math" panose="02040503050406030204" pitchFamily="18" charset="0"/>
                      </a:rPr>
                      <m:t> </m:t>
                    </m:r>
                  </m:oMath>
                </a14:m>
                <a:r>
                  <a:rPr lang="en-US" sz="2000" dirty="0"/>
                  <a:t>given the input at time </a:t>
                </a:r>
                <a14:m>
                  <m:oMath xmlns:m="http://schemas.openxmlformats.org/officeDocument/2006/math">
                    <m:sSub>
                      <m:sSubPr>
                        <m:ctrlPr>
                          <a:rPr lang="en-US" sz="2000" b="0" i="1">
                            <a:latin typeface="Cambria Math" panose="02040503050406030204" pitchFamily="18" charset="0"/>
                          </a:rPr>
                        </m:ctrlPr>
                      </m:sSubPr>
                      <m:e>
                        <m:r>
                          <a:rPr lang="en-US" sz="2000" b="0" i="1">
                            <a:latin typeface="Cambria Math" panose="02040503050406030204" pitchFamily="18" charset="0"/>
                          </a:rPr>
                          <m:t>𝑡</m:t>
                        </m:r>
                      </m:e>
                      <m:sub>
                        <m:r>
                          <a:rPr lang="en-US" sz="2000" b="0" i="1">
                            <a:latin typeface="Cambria Math" panose="02040503050406030204" pitchFamily="18" charset="0"/>
                          </a:rPr>
                          <m:t>0</m:t>
                        </m:r>
                      </m:sub>
                    </m:sSub>
                  </m:oMath>
                </a14:m>
                <a:r>
                  <a:rPr lang="en-US" sz="2000" dirty="0"/>
                  <a:t>. </a:t>
                </a:r>
              </a:p>
            </p:txBody>
          </p:sp>
        </mc:Choice>
        <mc:Fallback xmlns="">
          <p:sp>
            <p:nvSpPr>
              <p:cNvPr id="20" name="TextBox 19">
                <a:extLst>
                  <a:ext uri="{FF2B5EF4-FFF2-40B4-BE49-F238E27FC236}">
                    <a16:creationId xmlns:a16="http://schemas.microsoft.com/office/drawing/2014/main" id="{CD0BB59A-B44E-4DD6-A1E5-9988CA026100}"/>
                  </a:ext>
                </a:extLst>
              </p:cNvPr>
              <p:cNvSpPr txBox="1">
                <a:spLocks noRot="1" noChangeAspect="1" noMove="1" noResize="1" noEditPoints="1" noAdjustHandles="1" noChangeArrowheads="1" noChangeShapeType="1" noTextEdit="1"/>
              </p:cNvSpPr>
              <p:nvPr/>
            </p:nvSpPr>
            <p:spPr>
              <a:xfrm>
                <a:off x="643467" y="1527057"/>
                <a:ext cx="7191685" cy="957058"/>
              </a:xfrm>
              <a:prstGeom prst="rect">
                <a:avLst/>
              </a:prstGeom>
              <a:blipFill>
                <a:blip r:embed="rId3"/>
                <a:stretch>
                  <a:fillRect l="-763" t="-7051"/>
                </a:stretch>
              </a:blipFill>
            </p:spPr>
            <p:txBody>
              <a:bodyPr/>
              <a:lstStyle/>
              <a:p>
                <a:r>
                  <a:rPr lang="he-IL">
                    <a:noFill/>
                  </a:rPr>
                  <a:t> </a:t>
                </a:r>
              </a:p>
            </p:txBody>
          </p:sp>
        </mc:Fallback>
      </mc:AlternateContent>
      <p:grpSp>
        <p:nvGrpSpPr>
          <p:cNvPr id="27"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B46A47E6-2207-4778-B867-490559D84BF0}"/>
              </a:ext>
            </a:extLst>
          </p:cNvPr>
          <p:cNvPicPr>
            <a:picLocks noGrp="1" noChangeAspect="1"/>
          </p:cNvPicPr>
          <p:nvPr>
            <p:ph idx="1"/>
          </p:nvPr>
        </p:nvPicPr>
        <p:blipFill>
          <a:blip r:embed="rId4"/>
          <a:stretch>
            <a:fillRect/>
          </a:stretch>
        </p:blipFill>
        <p:spPr>
          <a:xfrm>
            <a:off x="4762517" y="2004894"/>
            <a:ext cx="6893589" cy="1844034"/>
          </a:xfrm>
          <a:prstGeom prst="rect">
            <a:avLst/>
          </a:prstGeom>
        </p:spPr>
      </p:pic>
      <p:grpSp>
        <p:nvGrpSpPr>
          <p:cNvPr id="31" name="Group 3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2" name="Isosceles Triangle 3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651AFEFC-85B2-40F4-B3F4-8A1F43EBBBFF}"/>
              </a:ext>
            </a:extLst>
          </p:cNvPr>
          <p:cNvPicPr>
            <a:picLocks noChangeAspect="1"/>
          </p:cNvPicPr>
          <p:nvPr/>
        </p:nvPicPr>
        <p:blipFill>
          <a:blip r:embed="rId5"/>
          <a:stretch>
            <a:fillRect/>
          </a:stretch>
        </p:blipFill>
        <p:spPr>
          <a:xfrm>
            <a:off x="4159901" y="4339973"/>
            <a:ext cx="8032098" cy="1626498"/>
          </a:xfrm>
          <a:prstGeom prst="rect">
            <a:avLst/>
          </a:prstGeom>
        </p:spPr>
      </p:pic>
      <p:sp>
        <p:nvSpPr>
          <p:cNvPr id="4" name="Slide Number Placeholder 3">
            <a:extLst>
              <a:ext uri="{FF2B5EF4-FFF2-40B4-BE49-F238E27FC236}">
                <a16:creationId xmlns:a16="http://schemas.microsoft.com/office/drawing/2014/main" id="{4116CAB3-4499-45B6-9462-C9EE84FA23E2}"/>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CFCCF86A-BF53-4B99-BB4D-94D79D6DFC91}" type="slidenum">
              <a:rPr lang="en-US" smtClean="0"/>
              <a:pPr>
                <a:spcAft>
                  <a:spcPts val="600"/>
                </a:spcAft>
              </a:pPr>
              <a:t>10</a:t>
            </a:fld>
            <a:endParaRPr lang="en-US"/>
          </a:p>
        </p:txBody>
      </p:sp>
      <p:sp>
        <p:nvSpPr>
          <p:cNvPr id="30" name="TextBox 29">
            <a:extLst>
              <a:ext uri="{FF2B5EF4-FFF2-40B4-BE49-F238E27FC236}">
                <a16:creationId xmlns:a16="http://schemas.microsoft.com/office/drawing/2014/main" id="{37034DE8-2B81-4DCA-AE28-09F252FC8769}"/>
              </a:ext>
            </a:extLst>
          </p:cNvPr>
          <p:cNvSpPr txBox="1"/>
          <p:nvPr/>
        </p:nvSpPr>
        <p:spPr>
          <a:xfrm>
            <a:off x="670705" y="6410387"/>
            <a:ext cx="3798371" cy="369332"/>
          </a:xfrm>
          <a:prstGeom prst="rect">
            <a:avLst/>
          </a:prstGeom>
          <a:noFill/>
        </p:spPr>
        <p:txBody>
          <a:bodyPr wrap="square">
            <a:spAutoFit/>
          </a:bodyPr>
          <a:lstStyle/>
          <a:p>
            <a:r>
              <a:rPr lang="en-US" b="0" u="none" strike="noStrike" dirty="0">
                <a:effectLst/>
                <a:hlinkClick r:id="rId6"/>
              </a:rPr>
              <a:t>arXiv:1806.07366</a:t>
            </a:r>
            <a:r>
              <a:rPr lang="en-US" b="0" u="none" strike="noStrike" dirty="0">
                <a:effectLst/>
              </a:rPr>
              <a:t> , Chen et al.</a:t>
            </a:r>
            <a:endParaRPr lang="he-IL" dirty="0"/>
          </a:p>
        </p:txBody>
      </p:sp>
    </p:spTree>
    <p:extLst>
      <p:ext uri="{BB962C8B-B14F-4D97-AF65-F5344CB8AC3E}">
        <p14:creationId xmlns:p14="http://schemas.microsoft.com/office/powerpoint/2010/main" val="2232262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B97A-E972-4E46-B2D5-7A91D8B17288}"/>
              </a:ext>
            </a:extLst>
          </p:cNvPr>
          <p:cNvSpPr>
            <a:spLocks noGrp="1"/>
          </p:cNvSpPr>
          <p:nvPr>
            <p:ph type="title"/>
          </p:nvPr>
        </p:nvSpPr>
        <p:spPr/>
        <p:txBody>
          <a:bodyPr/>
          <a:lstStyle/>
          <a:p>
            <a:r>
              <a:rPr lang="en-US" sz="4400" dirty="0"/>
              <a:t>Neural ODE training and backward pass</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0BC36A-5CCD-4F4F-BD00-EBEE17C4047D}"/>
                  </a:ext>
                </a:extLst>
              </p:cNvPr>
              <p:cNvSpPr>
                <a:spLocks noGrp="1"/>
              </p:cNvSpPr>
              <p:nvPr>
                <p:ph idx="1"/>
              </p:nvPr>
            </p:nvSpPr>
            <p:spPr>
              <a:xfrm>
                <a:off x="838200" y="1488831"/>
                <a:ext cx="10515600" cy="4787612"/>
              </a:xfrm>
            </p:spPr>
            <p:txBody>
              <a:bodyPr>
                <a:normAutofit fontScale="70000" lnSpcReduction="20000"/>
              </a:bodyPr>
              <a:lstStyle/>
              <a:p>
                <a:pPr marL="0" indent="0">
                  <a:buNone/>
                </a:pPr>
                <a:r>
                  <a:rPr lang="en-US" dirty="0"/>
                  <a:t>So how do we train the model? </a:t>
                </a:r>
              </a:p>
              <a:p>
                <a:pPr marL="0" indent="0">
                  <a:buNone/>
                </a:pPr>
                <a:r>
                  <a:rPr lang="en-US" dirty="0"/>
                  <a:t>Suppose we have a loss function</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1</m:t>
                              </m:r>
                            </m:e>
                          </m:d>
                        </m:e>
                      </m:d>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𝑂𝐷𝐸𝑆𝑜𝑙𝑣𝑒</m:t>
                      </m:r>
                      <m:d>
                        <m:dPr>
                          <m:ctrlPr>
                            <a:rPr lang="en-US" b="0" i="1" smtClean="0">
                              <a:latin typeface="Cambria Math" panose="02040503050406030204" pitchFamily="18" charset="0"/>
                            </a:rPr>
                          </m:ctrlPr>
                        </m:dPr>
                        <m:e>
                          <m:r>
                            <a:rPr lang="en-US" b="0" i="1" smtClean="0">
                              <a:latin typeface="Cambria Math" panose="02040503050406030204" pitchFamily="18"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e>
                          </m:d>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𝑡𝑜</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𝜃</m:t>
                          </m:r>
                        </m:e>
                      </m:d>
                    </m:oMath>
                  </m:oMathPara>
                </a14:m>
                <a:endParaRPr lang="en-US" dirty="0"/>
              </a:p>
              <a:p>
                <a:pPr marL="0" indent="0">
                  <a:buNone/>
                </a:pPr>
                <a:endParaRPr lang="en-US" dirty="0"/>
              </a:p>
              <a:p>
                <a:pPr marL="0" indent="0">
                  <a:buNone/>
                </a:pPr>
                <a:r>
                  <a:rPr lang="en-US" dirty="0"/>
                  <a:t>To optimize we want to calculate gradients w.r.t:</a:t>
                </a:r>
              </a:p>
              <a:p>
                <a:pPr marL="457200" lvl="1" indent="0">
                  <a:buNone/>
                </a:pPr>
                <a:endParaRPr lang="en-US" dirty="0"/>
              </a:p>
              <a:p>
                <a:pPr lvl="1"/>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oMath>
                </a14:m>
                <a:r>
                  <a:rPr lang="en-US" dirty="0"/>
                  <a:t>the state of our system at time t		</a:t>
                </a:r>
              </a:p>
              <a:p>
                <a:pPr marL="457200" lvl="1" indent="0">
                  <a:buNone/>
                </a:pPr>
                <a:endParaRPr lang="en-US" dirty="0"/>
              </a:p>
              <a:p>
                <a:pPr lvl="1"/>
                <a14:m>
                  <m:oMath xmlns:m="http://schemas.openxmlformats.org/officeDocument/2006/math">
                    <m:r>
                      <a:rPr lang="en-US" b="0" i="1" smtClean="0">
                        <a:latin typeface="Cambria Math" panose="02040503050406030204" pitchFamily="18" charset="0"/>
                      </a:rPr>
                      <m:t>𝜃</m:t>
                    </m:r>
                  </m:oMath>
                </a14:m>
                <a:r>
                  <a:rPr lang="en-US" dirty="0"/>
                  <a:t> Our network training parameters.</a:t>
                </a:r>
              </a:p>
              <a:p>
                <a:pPr marL="0" indent="0">
                  <a:buNone/>
                </a:pPr>
                <a:endParaRPr lang="en-US" dirty="0"/>
              </a:p>
              <a:p>
                <a:pPr marL="0" indent="0">
                  <a:buNone/>
                </a:pPr>
                <a:r>
                  <a:rPr lang="en-US" dirty="0"/>
                  <a:t>Now we must calculate the following gradients:</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den>
                      </m:f>
                      <m:r>
                        <a:rPr lang="en-US" b="0" i="1" smtClean="0">
                          <a:latin typeface="Cambria Math" panose="02040503050406030204" pitchFamily="18" charset="0"/>
                        </a:rPr>
                        <m:t> , </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 </m:t>
                          </m:r>
                          <m:r>
                            <a:rPr lang="en-US" b="0" i="1" smtClean="0">
                              <a:latin typeface="Cambria Math" panose="02040503050406030204" pitchFamily="18" charset="0"/>
                            </a:rPr>
                            <m:t>𝜕𝜃</m:t>
                          </m:r>
                        </m:den>
                      </m:f>
                    </m:oMath>
                  </m:oMathPara>
                </a14:m>
                <a:endParaRPr lang="en-US" b="0"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B0BC36A-5CCD-4F4F-BD00-EBEE17C4047D}"/>
                  </a:ext>
                </a:extLst>
              </p:cNvPr>
              <p:cNvSpPr>
                <a:spLocks noGrp="1" noRot="1" noChangeAspect="1" noMove="1" noResize="1" noEditPoints="1" noAdjustHandles="1" noChangeArrowheads="1" noChangeShapeType="1" noTextEdit="1"/>
              </p:cNvSpPr>
              <p:nvPr>
                <p:ph idx="1"/>
              </p:nvPr>
            </p:nvSpPr>
            <p:spPr>
              <a:xfrm>
                <a:off x="838200" y="1488831"/>
                <a:ext cx="10515600" cy="4787612"/>
              </a:xfrm>
              <a:blipFill>
                <a:blip r:embed="rId3"/>
                <a:stretch>
                  <a:fillRect l="-638" t="-2290"/>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4D2FC3F7-3B8C-4433-99E8-B7A6512C7A23}"/>
              </a:ext>
            </a:extLst>
          </p:cNvPr>
          <p:cNvSpPr>
            <a:spLocks noGrp="1"/>
          </p:cNvSpPr>
          <p:nvPr>
            <p:ph type="sldNum" sz="quarter" idx="12"/>
          </p:nvPr>
        </p:nvSpPr>
        <p:spPr/>
        <p:txBody>
          <a:bodyPr/>
          <a:lstStyle/>
          <a:p>
            <a:fld id="{CFCCF86A-BF53-4B99-BB4D-94D79D6DFC91}" type="slidenum">
              <a:rPr lang="en-IL" smtClean="0"/>
              <a:t>11</a:t>
            </a:fld>
            <a:endParaRPr lang="en-IL"/>
          </a:p>
        </p:txBody>
      </p:sp>
    </p:spTree>
    <p:extLst>
      <p:ext uri="{BB962C8B-B14F-4D97-AF65-F5344CB8AC3E}">
        <p14:creationId xmlns:p14="http://schemas.microsoft.com/office/powerpoint/2010/main" val="401702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60C962-E8A9-4108-8CD7-A99B9CF3158E}"/>
              </a:ext>
            </a:extLst>
          </p:cNvPr>
          <p:cNvSpPr>
            <a:spLocks noGrp="1"/>
          </p:cNvSpPr>
          <p:nvPr>
            <p:ph type="title"/>
          </p:nvPr>
        </p:nvSpPr>
        <p:spPr>
          <a:xfrm>
            <a:off x="643467" y="321734"/>
            <a:ext cx="10905066" cy="1135737"/>
          </a:xfrm>
        </p:spPr>
        <p:txBody>
          <a:bodyPr>
            <a:normAutofit/>
          </a:bodyPr>
          <a:lstStyle/>
          <a:p>
            <a:r>
              <a:rPr lang="en-US" sz="3600" dirty="0"/>
              <a:t>Neural ODE training and backward pass cont.</a:t>
            </a:r>
            <a:endParaRPr lang="he-IL" sz="3600" dirty="0"/>
          </a:p>
        </p:txBody>
      </p:sp>
      <p:sp>
        <p:nvSpPr>
          <p:cNvPr id="3" name="Content Placeholder 2">
            <a:extLst>
              <a:ext uri="{FF2B5EF4-FFF2-40B4-BE49-F238E27FC236}">
                <a16:creationId xmlns:a16="http://schemas.microsoft.com/office/drawing/2014/main" id="{440F0A3D-E1B3-42D4-8693-C979AF9FBE67}"/>
              </a:ext>
            </a:extLst>
          </p:cNvPr>
          <p:cNvSpPr>
            <a:spLocks noGrp="1"/>
          </p:cNvSpPr>
          <p:nvPr>
            <p:ph idx="1"/>
          </p:nvPr>
        </p:nvSpPr>
        <p:spPr>
          <a:xfrm>
            <a:off x="1014060" y="1670241"/>
            <a:ext cx="4008384" cy="4504555"/>
          </a:xfrm>
        </p:spPr>
        <p:txBody>
          <a:bodyPr>
            <a:normAutofit/>
          </a:bodyPr>
          <a:lstStyle/>
          <a:p>
            <a:r>
              <a:rPr lang="en-US" sz="2000" dirty="0"/>
              <a:t>Backpropagation in DNNs:</a:t>
            </a:r>
          </a:p>
          <a:p>
            <a:endParaRPr lang="en-US" sz="2000" dirty="0"/>
          </a:p>
          <a:p>
            <a:endParaRPr lang="en-US" sz="2000" dirty="0"/>
          </a:p>
          <a:p>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a:p>
            <a:r>
              <a:rPr lang="en-US" sz="2000" dirty="0"/>
              <a:t>How do we apply this to a “black box” ODE solver with so called infinite number of layers?</a:t>
            </a:r>
            <a:endParaRPr lang="he-IL" sz="2000" dirty="0"/>
          </a:p>
          <a:p>
            <a:pPr marL="0" indent="0">
              <a:buNone/>
            </a:pPr>
            <a:endParaRPr lang="en-US" sz="2000" dirty="0"/>
          </a:p>
          <a:p>
            <a:pPr lvl="1"/>
            <a:endParaRPr lang="en-US" sz="2000" dirty="0"/>
          </a:p>
          <a:p>
            <a:pPr lvl="1"/>
            <a:endParaRPr lang="en-US" sz="2000" dirty="0"/>
          </a:p>
          <a:p>
            <a:endParaRPr lang="en-US" sz="2000" dirty="0"/>
          </a:p>
        </p:txBody>
      </p:sp>
      <p:grpSp>
        <p:nvGrpSpPr>
          <p:cNvPr id="139" name="Group 13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0" name="Rectangle 13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Isosceles Triangle 14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8" name="Picture 4" descr="How Backpropagation Algorithm Works">
            <a:extLst>
              <a:ext uri="{FF2B5EF4-FFF2-40B4-BE49-F238E27FC236}">
                <a16:creationId xmlns:a16="http://schemas.microsoft.com/office/drawing/2014/main" id="{97690A6F-60A3-47F5-BC71-12270D4D5A0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5990" y="1321552"/>
            <a:ext cx="4877371" cy="2540873"/>
          </a:xfrm>
          <a:prstGeom prst="rect">
            <a:avLst/>
          </a:prstGeom>
          <a:noFill/>
          <a:extLst>
            <a:ext uri="{909E8E84-426E-40DD-AFC4-6F175D3DCCD1}">
              <a14:hiddenFill xmlns:a14="http://schemas.microsoft.com/office/drawing/2010/main">
                <a:solidFill>
                  <a:srgbClr val="FFFFFF"/>
                </a:solidFill>
              </a14:hiddenFill>
            </a:ext>
          </a:extLst>
        </p:spPr>
      </p:pic>
      <p:grpSp>
        <p:nvGrpSpPr>
          <p:cNvPr id="143" name="Group 14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4" name="Isosceles Triangle 14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Content Placeholder 5">
            <a:extLst>
              <a:ext uri="{FF2B5EF4-FFF2-40B4-BE49-F238E27FC236}">
                <a16:creationId xmlns:a16="http://schemas.microsoft.com/office/drawing/2014/main" id="{A9883A83-514F-488D-94D8-0055090907C3}"/>
              </a:ext>
            </a:extLst>
          </p:cNvPr>
          <p:cNvPicPr>
            <a:picLocks noChangeAspect="1"/>
          </p:cNvPicPr>
          <p:nvPr/>
        </p:nvPicPr>
        <p:blipFill>
          <a:blip r:embed="rId4"/>
          <a:stretch>
            <a:fillRect/>
          </a:stretch>
        </p:blipFill>
        <p:spPr>
          <a:xfrm>
            <a:off x="5452432" y="4431321"/>
            <a:ext cx="6253212" cy="1672734"/>
          </a:xfrm>
          <a:prstGeom prst="rect">
            <a:avLst/>
          </a:prstGeom>
        </p:spPr>
      </p:pic>
      <p:sp>
        <p:nvSpPr>
          <p:cNvPr id="4" name="Slide Number Placeholder 3">
            <a:extLst>
              <a:ext uri="{FF2B5EF4-FFF2-40B4-BE49-F238E27FC236}">
                <a16:creationId xmlns:a16="http://schemas.microsoft.com/office/drawing/2014/main" id="{7169C0F3-38B0-4FF8-96EB-99C88D646926}"/>
              </a:ext>
            </a:extLst>
          </p:cNvPr>
          <p:cNvSpPr>
            <a:spLocks noGrp="1"/>
          </p:cNvSpPr>
          <p:nvPr>
            <p:ph type="sldNum" sz="quarter" idx="12"/>
          </p:nvPr>
        </p:nvSpPr>
        <p:spPr>
          <a:xfrm>
            <a:off x="8805333" y="6356350"/>
            <a:ext cx="2743200" cy="365125"/>
          </a:xfrm>
        </p:spPr>
        <p:txBody>
          <a:bodyPr>
            <a:normAutofit/>
          </a:bodyPr>
          <a:lstStyle/>
          <a:p>
            <a:pPr>
              <a:spcAft>
                <a:spcPts val="600"/>
              </a:spcAft>
            </a:pPr>
            <a:fld id="{CFCCF86A-BF53-4B99-BB4D-94D79D6DFC91}" type="slidenum">
              <a:rPr lang="en-IL" smtClean="0"/>
              <a:pPr>
                <a:spcAft>
                  <a:spcPts val="600"/>
                </a:spcAft>
              </a:pPr>
              <a:t>12</a:t>
            </a:fld>
            <a:endParaRPr lang="en-IL"/>
          </a:p>
        </p:txBody>
      </p:sp>
    </p:spTree>
    <p:extLst>
      <p:ext uri="{BB962C8B-B14F-4D97-AF65-F5344CB8AC3E}">
        <p14:creationId xmlns:p14="http://schemas.microsoft.com/office/powerpoint/2010/main" val="2817830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7003F-3109-4330-A386-1E23BC4B6AFA}"/>
              </a:ext>
            </a:extLst>
          </p:cNvPr>
          <p:cNvSpPr>
            <a:spLocks noGrp="1"/>
          </p:cNvSpPr>
          <p:nvPr>
            <p:ph type="title"/>
          </p:nvPr>
        </p:nvSpPr>
        <p:spPr>
          <a:xfrm>
            <a:off x="190837" y="182317"/>
            <a:ext cx="10515600" cy="1325563"/>
          </a:xfrm>
        </p:spPr>
        <p:txBody>
          <a:bodyPr>
            <a:normAutofit/>
          </a:bodyPr>
          <a:lstStyle/>
          <a:p>
            <a:r>
              <a:rPr lang="en-US" dirty="0"/>
              <a:t>Adjoint sensitivity method</a:t>
            </a:r>
            <a:br>
              <a:rPr lang="en-US" dirty="0"/>
            </a:br>
            <a:r>
              <a:rPr lang="en-US" dirty="0"/>
              <a:t>continuous-time backpropagation</a:t>
            </a:r>
            <a:endParaRPr lang="en-I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78A0095-5D2B-47F9-857A-47989D82191A}"/>
                  </a:ext>
                </a:extLst>
              </p:cNvPr>
              <p:cNvSpPr>
                <a:spLocks noGrp="1"/>
              </p:cNvSpPr>
              <p:nvPr>
                <p:ph idx="1"/>
              </p:nvPr>
            </p:nvSpPr>
            <p:spPr>
              <a:xfrm>
                <a:off x="209719" y="1675022"/>
                <a:ext cx="5886281" cy="4300046"/>
              </a:xfrm>
            </p:spPr>
            <p:txBody>
              <a:bodyPr>
                <a:normAutofit/>
              </a:bodyPr>
              <a:lstStyle/>
              <a:p>
                <a:pPr marL="0" indent="0" algn="just">
                  <a:buNone/>
                </a:pPr>
                <a:r>
                  <a:rPr lang="en-US" u="sng" dirty="0"/>
                  <a:t>Residual network. </a:t>
                </a:r>
                <a:r>
                  <a:rPr lang="en-US" dirty="0"/>
                  <a:t>	</a:t>
                </a:r>
              </a:p>
              <a:p>
                <a:pPr marL="0" indent="0" algn="just">
                  <a:buNone/>
                </a:pPr>
                <a:endParaRPr lang="en-US" i="1" u="sng"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den>
                      </m:f>
                    </m:oMath>
                  </m:oMathPara>
                </a14:m>
                <a:endParaRPr lang="en-US" dirty="0"/>
              </a:p>
              <a:p>
                <a:pPr marL="0" indent="0">
                  <a:buNone/>
                </a:pPr>
                <a:r>
                  <a:rPr lang="en-US" dirty="0"/>
                  <a:t>Forward: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e>
                    </m:d>
                  </m:oMath>
                </a14:m>
                <a:endParaRPr lang="en-US" dirty="0"/>
              </a:p>
              <a:p>
                <a:pPr marL="0" indent="0">
                  <a:buNone/>
                </a:pPr>
                <a:r>
                  <a:rPr lang="en-US" dirty="0"/>
                  <a:t>Backward: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den>
                    </m:f>
                  </m:oMath>
                </a14:m>
                <a:endParaRPr lang="en-US" dirty="0"/>
              </a:p>
              <a:p>
                <a:pPr marL="0" indent="0">
                  <a:buNone/>
                </a:pPr>
                <a:r>
                  <a:rPr lang="en-US" dirty="0"/>
                  <a:t>Params: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𝜕𝜃</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𝜃</m:t>
                            </m:r>
                          </m:e>
                        </m:d>
                      </m:num>
                      <m:den>
                        <m:r>
                          <a:rPr lang="en-US" i="1">
                            <a:latin typeface="Cambria Math" panose="02040503050406030204" pitchFamily="18" charset="0"/>
                          </a:rPr>
                          <m:t>𝜕</m:t>
                        </m:r>
                        <m:r>
                          <a:rPr lang="en-US" b="0" i="1" smtClean="0">
                            <a:latin typeface="Cambria Math" panose="02040503050406030204" pitchFamily="18" charset="0"/>
                          </a:rPr>
                          <m:t>𝜃</m:t>
                        </m:r>
                      </m:den>
                    </m:f>
                  </m:oMath>
                </a14:m>
                <a:endParaRPr lang="en-US" dirty="0"/>
              </a:p>
            </p:txBody>
          </p:sp>
        </mc:Choice>
        <mc:Fallback>
          <p:sp>
            <p:nvSpPr>
              <p:cNvPr id="3" name="Content Placeholder 2">
                <a:extLst>
                  <a:ext uri="{FF2B5EF4-FFF2-40B4-BE49-F238E27FC236}">
                    <a16:creationId xmlns:a16="http://schemas.microsoft.com/office/drawing/2014/main" id="{A78A0095-5D2B-47F9-857A-47989D82191A}"/>
                  </a:ext>
                </a:extLst>
              </p:cNvPr>
              <p:cNvSpPr>
                <a:spLocks noGrp="1" noRot="1" noChangeAspect="1" noMove="1" noResize="1" noEditPoints="1" noAdjustHandles="1" noChangeArrowheads="1" noChangeShapeType="1" noTextEdit="1"/>
              </p:cNvSpPr>
              <p:nvPr>
                <p:ph idx="1"/>
              </p:nvPr>
            </p:nvSpPr>
            <p:spPr>
              <a:xfrm>
                <a:off x="209719" y="1675022"/>
                <a:ext cx="5886281" cy="4300046"/>
              </a:xfrm>
              <a:blipFill>
                <a:blip r:embed="rId3"/>
                <a:stretch>
                  <a:fillRect l="-2070" t="-2411"/>
                </a:stretch>
              </a:blipFill>
            </p:spPr>
            <p:txBody>
              <a:bodyPr/>
              <a:lstStyle/>
              <a:p>
                <a:r>
                  <a:rPr lang="he-IL">
                    <a:noFill/>
                  </a:rPr>
                  <a:t> </a:t>
                </a:r>
              </a:p>
            </p:txBody>
          </p:sp>
        </mc:Fallback>
      </mc:AlternateContent>
      <p:sp>
        <p:nvSpPr>
          <p:cNvPr id="4" name="Slide Number Placeholder 3">
            <a:extLst>
              <a:ext uri="{FF2B5EF4-FFF2-40B4-BE49-F238E27FC236}">
                <a16:creationId xmlns:a16="http://schemas.microsoft.com/office/drawing/2014/main" id="{A5AC9BD3-9709-4398-978B-C85267E9AA67}"/>
              </a:ext>
            </a:extLst>
          </p:cNvPr>
          <p:cNvSpPr>
            <a:spLocks noGrp="1"/>
          </p:cNvSpPr>
          <p:nvPr>
            <p:ph type="sldNum" sz="quarter" idx="12"/>
          </p:nvPr>
        </p:nvSpPr>
        <p:spPr/>
        <p:txBody>
          <a:bodyPr/>
          <a:lstStyle/>
          <a:p>
            <a:fld id="{CFCCF86A-BF53-4B99-BB4D-94D79D6DFC91}" type="slidenum">
              <a:rPr lang="en-IL" smtClean="0"/>
              <a:t>13</a:t>
            </a:fld>
            <a:endParaRPr lang="en-IL"/>
          </a:p>
        </p:txBody>
      </p:sp>
      <p:sp>
        <p:nvSpPr>
          <p:cNvPr id="9" name="TextBox 8">
            <a:extLst>
              <a:ext uri="{FF2B5EF4-FFF2-40B4-BE49-F238E27FC236}">
                <a16:creationId xmlns:a16="http://schemas.microsoft.com/office/drawing/2014/main" id="{E7767010-8235-4C4D-AD1F-0EDB83DE37A7}"/>
              </a:ext>
            </a:extLst>
          </p:cNvPr>
          <p:cNvSpPr txBox="1"/>
          <p:nvPr/>
        </p:nvSpPr>
        <p:spPr>
          <a:xfrm>
            <a:off x="329750" y="6240410"/>
            <a:ext cx="6097348" cy="369332"/>
          </a:xfrm>
          <a:prstGeom prst="rect">
            <a:avLst/>
          </a:prstGeom>
          <a:noFill/>
        </p:spPr>
        <p:txBody>
          <a:bodyPr wrap="square">
            <a:spAutoFit/>
          </a:bodyPr>
          <a:lstStyle/>
          <a:p>
            <a:pPr marL="0" indent="0">
              <a:buNone/>
            </a:pPr>
            <a:r>
              <a:rPr lang="en-US" b="0" dirty="0">
                <a:hlinkClick r:id="rId4"/>
              </a:rPr>
              <a:t>arXiv:1806.07366</a:t>
            </a:r>
            <a:r>
              <a:rPr lang="en-US" b="0" dirty="0"/>
              <a:t> , Chen et al. </a:t>
            </a:r>
            <a:endParaRPr lang="en-US" dirty="0"/>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F72B835F-5521-47AD-943A-E5388B726C28}"/>
                  </a:ext>
                </a:extLst>
              </p:cNvPr>
              <p:cNvSpPr txBox="1">
                <a:spLocks/>
              </p:cNvSpPr>
              <p:nvPr/>
            </p:nvSpPr>
            <p:spPr>
              <a:xfrm>
                <a:off x="6427098" y="1773222"/>
                <a:ext cx="4936141" cy="43000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u="sng" dirty="0"/>
                  <a:t>Adjoint method</a:t>
                </a:r>
              </a:p>
              <a:p>
                <a:pPr marL="0" indent="0" algn="just">
                  <a:buFont typeface="Arial" panose="020B0604020202020204" pitchFamily="34" charset="0"/>
                  <a:buNone/>
                </a:pPr>
                <a:r>
                  <a:rPr lang="en-US" i="1" dirty="0">
                    <a:latin typeface="Cambria Math" panose="02040503050406030204" pitchFamily="18" charset="0"/>
                  </a:rPr>
                  <a:t>Define the adjoint: </a:t>
                </a:r>
                <a14:m>
                  <m:oMath xmlns:m="http://schemas.openxmlformats.org/officeDocument/2006/math">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den>
                    </m:f>
                    <m:r>
                      <a:rPr lang="en-US" b="0" i="1" smtClean="0">
                        <a:latin typeface="Cambria Math" panose="02040503050406030204" pitchFamily="18" charset="0"/>
                      </a:rPr>
                      <m:t> </m:t>
                    </m:r>
                  </m:oMath>
                </a14:m>
                <a:endParaRPr lang="en-US" i="1" dirty="0">
                  <a:latin typeface="Cambria Math" panose="02040503050406030204" pitchFamily="18" charset="0"/>
                </a:endParaRPr>
              </a:p>
              <a:p>
                <a:pPr marL="0" indent="0" algn="just">
                  <a:buFont typeface="Arial" panose="020B0604020202020204" pitchFamily="34" charset="0"/>
                  <a:buNone/>
                </a:pPr>
                <a:r>
                  <a:rPr lang="en-US" i="1" dirty="0">
                    <a:latin typeface="Cambria Math" panose="02040503050406030204" pitchFamily="18" charset="0"/>
                  </a:rPr>
                  <a:t>	</a:t>
                </a:r>
                <a:endParaRPr lang="en-US" dirty="0"/>
              </a:p>
            </p:txBody>
          </p:sp>
        </mc:Choice>
        <mc:Fallback>
          <p:sp>
            <p:nvSpPr>
              <p:cNvPr id="10" name="Content Placeholder 2">
                <a:extLst>
                  <a:ext uri="{FF2B5EF4-FFF2-40B4-BE49-F238E27FC236}">
                    <a16:creationId xmlns:a16="http://schemas.microsoft.com/office/drawing/2014/main" id="{F72B835F-5521-47AD-943A-E5388B726C28}"/>
                  </a:ext>
                </a:extLst>
              </p:cNvPr>
              <p:cNvSpPr txBox="1">
                <a:spLocks noRot="1" noChangeAspect="1" noMove="1" noResize="1" noEditPoints="1" noAdjustHandles="1" noChangeArrowheads="1" noChangeShapeType="1" noTextEdit="1"/>
              </p:cNvSpPr>
              <p:nvPr/>
            </p:nvSpPr>
            <p:spPr>
              <a:xfrm>
                <a:off x="6427098" y="1773222"/>
                <a:ext cx="4936141" cy="4300046"/>
              </a:xfrm>
              <a:prstGeom prst="rect">
                <a:avLst/>
              </a:prstGeom>
              <a:blipFill>
                <a:blip r:embed="rId5"/>
                <a:stretch>
                  <a:fillRect l="-2469" t="-2411"/>
                </a:stretch>
              </a:blipFill>
            </p:spPr>
            <p:txBody>
              <a:bodyPr/>
              <a:lstStyle/>
              <a:p>
                <a:r>
                  <a:rPr lang="he-IL">
                    <a:noFill/>
                  </a:rPr>
                  <a:t> </a:t>
                </a:r>
              </a:p>
            </p:txBody>
          </p:sp>
        </mc:Fallback>
      </mc:AlternateContent>
      <p:cxnSp>
        <p:nvCxnSpPr>
          <p:cNvPr id="12" name="Straight Connector 11">
            <a:extLst>
              <a:ext uri="{FF2B5EF4-FFF2-40B4-BE49-F238E27FC236}">
                <a16:creationId xmlns:a16="http://schemas.microsoft.com/office/drawing/2014/main" id="{DC01EE4D-CDDF-4D16-80D4-04F77FE330CA}"/>
              </a:ext>
            </a:extLst>
          </p:cNvPr>
          <p:cNvCxnSpPr/>
          <p:nvPr/>
        </p:nvCxnSpPr>
        <p:spPr>
          <a:xfrm>
            <a:off x="6247051" y="1759414"/>
            <a:ext cx="0" cy="4665662"/>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6394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7003F-3109-4330-A386-1E23BC4B6AFA}"/>
              </a:ext>
            </a:extLst>
          </p:cNvPr>
          <p:cNvSpPr>
            <a:spLocks noGrp="1"/>
          </p:cNvSpPr>
          <p:nvPr>
            <p:ph type="title"/>
          </p:nvPr>
        </p:nvSpPr>
        <p:spPr>
          <a:xfrm>
            <a:off x="223205" y="137616"/>
            <a:ext cx="10515600" cy="1325563"/>
          </a:xfrm>
        </p:spPr>
        <p:txBody>
          <a:bodyPr>
            <a:normAutofit/>
          </a:bodyPr>
          <a:lstStyle/>
          <a:p>
            <a:r>
              <a:rPr lang="en-US" dirty="0"/>
              <a:t>Adjoint sensitivity method</a:t>
            </a:r>
            <a:br>
              <a:rPr lang="en-US" dirty="0"/>
            </a:br>
            <a:r>
              <a:rPr lang="en-US" dirty="0"/>
              <a:t>Continuous-time Backpropagation</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8A0095-5D2B-47F9-857A-47989D82191A}"/>
                  </a:ext>
                </a:extLst>
              </p:cNvPr>
              <p:cNvSpPr>
                <a:spLocks noGrp="1"/>
              </p:cNvSpPr>
              <p:nvPr>
                <p:ph idx="1"/>
              </p:nvPr>
            </p:nvSpPr>
            <p:spPr>
              <a:xfrm>
                <a:off x="134192" y="1815526"/>
                <a:ext cx="5886281" cy="4300046"/>
              </a:xfrm>
            </p:spPr>
            <p:txBody>
              <a:bodyPr>
                <a:normAutofit/>
              </a:bodyPr>
              <a:lstStyle/>
              <a:p>
                <a:pPr marL="0" indent="0" algn="just">
                  <a:buNone/>
                </a:pPr>
                <a:r>
                  <a:rPr lang="en-US" u="sng" dirty="0"/>
                  <a:t>Residual network. </a:t>
                </a:r>
                <a:r>
                  <a:rPr lang="en-US" dirty="0"/>
                  <a:t>	</a:t>
                </a:r>
              </a:p>
              <a:p>
                <a:pPr marL="0" indent="0" algn="just">
                  <a:buNone/>
                </a:pPr>
                <a:endParaRPr lang="en-US" i="1" u="sng"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den>
                      </m:f>
                    </m:oMath>
                  </m:oMathPara>
                </a14:m>
                <a:endParaRPr lang="en-US" dirty="0"/>
              </a:p>
              <a:p>
                <a:pPr marL="0" indent="0">
                  <a:buNone/>
                </a:pPr>
                <a:r>
                  <a:rPr lang="en-US" dirty="0"/>
                  <a:t>Forward: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e>
                    </m:d>
                  </m:oMath>
                </a14:m>
                <a:endParaRPr lang="en-US" dirty="0"/>
              </a:p>
              <a:p>
                <a:pPr marL="0" indent="0">
                  <a:buNone/>
                </a:pPr>
                <a:r>
                  <a:rPr lang="en-US" dirty="0"/>
                  <a:t>Backward: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den>
                    </m:f>
                  </m:oMath>
                </a14:m>
                <a:endParaRPr lang="en-US" dirty="0"/>
              </a:p>
              <a:p>
                <a:pPr marL="0" indent="0">
                  <a:buNone/>
                </a:pPr>
                <a:r>
                  <a:rPr lang="en-US" dirty="0"/>
                  <a:t>Params: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𝜕𝜃</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𝜃</m:t>
                            </m:r>
                          </m:e>
                        </m:d>
                      </m:num>
                      <m:den>
                        <m:r>
                          <a:rPr lang="en-US" i="1">
                            <a:latin typeface="Cambria Math" panose="02040503050406030204" pitchFamily="18" charset="0"/>
                          </a:rPr>
                          <m:t>𝜕</m:t>
                        </m:r>
                        <m:r>
                          <a:rPr lang="en-US" b="0" i="1" smtClean="0">
                            <a:latin typeface="Cambria Math" panose="02040503050406030204" pitchFamily="18" charset="0"/>
                          </a:rPr>
                          <m:t>𝜃</m:t>
                        </m:r>
                      </m:den>
                    </m:f>
                  </m:oMath>
                </a14:m>
                <a:endParaRPr lang="en-US" dirty="0"/>
              </a:p>
            </p:txBody>
          </p:sp>
        </mc:Choice>
        <mc:Fallback xmlns="">
          <p:sp>
            <p:nvSpPr>
              <p:cNvPr id="3" name="Content Placeholder 2">
                <a:extLst>
                  <a:ext uri="{FF2B5EF4-FFF2-40B4-BE49-F238E27FC236}">
                    <a16:creationId xmlns:a16="http://schemas.microsoft.com/office/drawing/2014/main" id="{A78A0095-5D2B-47F9-857A-47989D82191A}"/>
                  </a:ext>
                </a:extLst>
              </p:cNvPr>
              <p:cNvSpPr>
                <a:spLocks noGrp="1" noRot="1" noChangeAspect="1" noMove="1" noResize="1" noEditPoints="1" noAdjustHandles="1" noChangeArrowheads="1" noChangeShapeType="1" noTextEdit="1"/>
              </p:cNvSpPr>
              <p:nvPr>
                <p:ph idx="1"/>
              </p:nvPr>
            </p:nvSpPr>
            <p:spPr>
              <a:xfrm>
                <a:off x="134192" y="1815526"/>
                <a:ext cx="5886281" cy="4300046"/>
              </a:xfrm>
              <a:blipFill>
                <a:blip r:embed="rId3"/>
                <a:stretch>
                  <a:fillRect l="-2070" t="-241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A5AC9BD3-9709-4398-978B-C85267E9AA67}"/>
              </a:ext>
            </a:extLst>
          </p:cNvPr>
          <p:cNvSpPr>
            <a:spLocks noGrp="1"/>
          </p:cNvSpPr>
          <p:nvPr>
            <p:ph type="sldNum" sz="quarter" idx="12"/>
          </p:nvPr>
        </p:nvSpPr>
        <p:spPr/>
        <p:txBody>
          <a:bodyPr/>
          <a:lstStyle/>
          <a:p>
            <a:fld id="{CFCCF86A-BF53-4B99-BB4D-94D79D6DFC91}" type="slidenum">
              <a:rPr lang="en-IL" smtClean="0"/>
              <a:t>14</a:t>
            </a:fld>
            <a:endParaRPr lang="en-IL"/>
          </a:p>
        </p:txBody>
      </p:sp>
      <p:sp>
        <p:nvSpPr>
          <p:cNvPr id="9" name="TextBox 8">
            <a:extLst>
              <a:ext uri="{FF2B5EF4-FFF2-40B4-BE49-F238E27FC236}">
                <a16:creationId xmlns:a16="http://schemas.microsoft.com/office/drawing/2014/main" id="{E7767010-8235-4C4D-AD1F-0EDB83DE37A7}"/>
              </a:ext>
            </a:extLst>
          </p:cNvPr>
          <p:cNvSpPr txBox="1"/>
          <p:nvPr/>
        </p:nvSpPr>
        <p:spPr>
          <a:xfrm>
            <a:off x="329750" y="6240410"/>
            <a:ext cx="6097348" cy="369332"/>
          </a:xfrm>
          <a:prstGeom prst="rect">
            <a:avLst/>
          </a:prstGeom>
          <a:noFill/>
        </p:spPr>
        <p:txBody>
          <a:bodyPr wrap="square">
            <a:spAutoFit/>
          </a:bodyPr>
          <a:lstStyle/>
          <a:p>
            <a:pPr marL="0" indent="0">
              <a:buNone/>
            </a:pPr>
            <a:r>
              <a:rPr lang="en-US" b="0" dirty="0">
                <a:hlinkClick r:id="rId4"/>
              </a:rPr>
              <a:t>arXiv:1806.07366</a:t>
            </a:r>
            <a:r>
              <a:rPr lang="en-US" b="0" dirty="0"/>
              <a:t> , Chen et al. </a:t>
            </a:r>
            <a:endParaRPr lang="en-US" dirty="0"/>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F72B835F-5521-47AD-943A-E5388B726C28}"/>
                  </a:ext>
                </a:extLst>
              </p:cNvPr>
              <p:cNvSpPr txBox="1">
                <a:spLocks/>
              </p:cNvSpPr>
              <p:nvPr/>
            </p:nvSpPr>
            <p:spPr>
              <a:xfrm>
                <a:off x="6171528" y="1757556"/>
                <a:ext cx="5886273" cy="43000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u="sng" dirty="0"/>
                  <a:t>Adjoint method</a:t>
                </a:r>
              </a:p>
              <a:p>
                <a:pPr marL="0" indent="0" algn="just">
                  <a:buFont typeface="Arial" panose="020B0604020202020204" pitchFamily="34" charset="0"/>
                  <a:buNone/>
                </a:pPr>
                <a:r>
                  <a:rPr lang="en-US" i="1" dirty="0">
                    <a:latin typeface="Cambria Math" panose="02040503050406030204" pitchFamily="18" charset="0"/>
                  </a:rPr>
                  <a:t>Define the adjoint: </a:t>
                </a:r>
                <a14:m>
                  <m:oMath xmlns:m="http://schemas.openxmlformats.org/officeDocument/2006/math">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den>
                    </m:f>
                    <m:r>
                      <a:rPr lang="en-US" b="0" i="1" smtClean="0">
                        <a:latin typeface="Cambria Math" panose="02040503050406030204" pitchFamily="18" charset="0"/>
                      </a:rPr>
                      <m:t> </m:t>
                    </m:r>
                  </m:oMath>
                </a14:m>
                <a:endParaRPr lang="en-US" i="1" dirty="0">
                  <a:latin typeface="Cambria Math" panose="02040503050406030204" pitchFamily="18" charset="0"/>
                </a:endParaRPr>
              </a:p>
              <a:p>
                <a:pPr marL="0" indent="0" algn="just">
                  <a:buFont typeface="Arial" panose="020B0604020202020204" pitchFamily="34" charset="0"/>
                  <a:buNone/>
                </a:pPr>
                <a:r>
                  <a:rPr lang="en-US" i="1" dirty="0">
                    <a:latin typeface="Cambria Math" panose="02040503050406030204" pitchFamily="18" charset="0"/>
                  </a:rPr>
                  <a:t>Forward:</a:t>
                </a:r>
              </a:p>
              <a:p>
                <a:pPr marL="0" indent="0" algn="jus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a:rPr lang="en-US" sz="2400" b="0" i="1" smtClean="0">
                              <a:latin typeface="Cambria Math" panose="02040503050406030204" pitchFamily="18" charset="0"/>
                            </a:rPr>
                            <m:t>𝑡</m:t>
                          </m:r>
                        </m:sub>
                        <m:sup>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1</m:t>
                          </m:r>
                        </m:sup>
                        <m:e>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d>
                          <m:r>
                            <a:rPr lang="en-US" sz="2400" b="0" i="1" smtClean="0">
                              <a:latin typeface="Cambria Math" panose="02040503050406030204" pitchFamily="18" charset="0"/>
                            </a:rPr>
                            <m:t>𝑑𝑡</m:t>
                          </m:r>
                          <m:r>
                            <a:rPr lang="en-US" sz="2400" b="0" i="1" smtClean="0">
                              <a:latin typeface="Cambria Math" panose="02040503050406030204" pitchFamily="18" charset="0"/>
                            </a:rPr>
                            <m:t> </m:t>
                          </m:r>
                        </m:e>
                      </m:nary>
                    </m:oMath>
                  </m:oMathPara>
                </a14:m>
                <a:endParaRPr lang="en-US" sz="2400" dirty="0"/>
              </a:p>
            </p:txBody>
          </p:sp>
        </mc:Choice>
        <mc:Fallback>
          <p:sp>
            <p:nvSpPr>
              <p:cNvPr id="10" name="Content Placeholder 2">
                <a:extLst>
                  <a:ext uri="{FF2B5EF4-FFF2-40B4-BE49-F238E27FC236}">
                    <a16:creationId xmlns:a16="http://schemas.microsoft.com/office/drawing/2014/main" id="{F72B835F-5521-47AD-943A-E5388B726C28}"/>
                  </a:ext>
                </a:extLst>
              </p:cNvPr>
              <p:cNvSpPr txBox="1">
                <a:spLocks noRot="1" noChangeAspect="1" noMove="1" noResize="1" noEditPoints="1" noAdjustHandles="1" noChangeArrowheads="1" noChangeShapeType="1" noTextEdit="1"/>
              </p:cNvSpPr>
              <p:nvPr/>
            </p:nvSpPr>
            <p:spPr>
              <a:xfrm>
                <a:off x="6171528" y="1757556"/>
                <a:ext cx="5886273" cy="4300046"/>
              </a:xfrm>
              <a:prstGeom prst="rect">
                <a:avLst/>
              </a:prstGeom>
              <a:blipFill>
                <a:blip r:embed="rId5"/>
                <a:stretch>
                  <a:fillRect l="-2070" t="-2266"/>
                </a:stretch>
              </a:blipFill>
            </p:spPr>
            <p:txBody>
              <a:bodyPr/>
              <a:lstStyle/>
              <a:p>
                <a:r>
                  <a:rPr lang="he-IL">
                    <a:noFill/>
                  </a:rPr>
                  <a:t> </a:t>
                </a:r>
              </a:p>
            </p:txBody>
          </p:sp>
        </mc:Fallback>
      </mc:AlternateContent>
      <p:cxnSp>
        <p:nvCxnSpPr>
          <p:cNvPr id="12" name="Straight Connector 11">
            <a:extLst>
              <a:ext uri="{FF2B5EF4-FFF2-40B4-BE49-F238E27FC236}">
                <a16:creationId xmlns:a16="http://schemas.microsoft.com/office/drawing/2014/main" id="{DC01EE4D-CDDF-4D16-80D4-04F77FE330CA}"/>
              </a:ext>
            </a:extLst>
          </p:cNvPr>
          <p:cNvCxnSpPr/>
          <p:nvPr/>
        </p:nvCxnSpPr>
        <p:spPr>
          <a:xfrm>
            <a:off x="5931462" y="1759414"/>
            <a:ext cx="0" cy="4665662"/>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51883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7003F-3109-4330-A386-1E23BC4B6AFA}"/>
              </a:ext>
            </a:extLst>
          </p:cNvPr>
          <p:cNvSpPr>
            <a:spLocks noGrp="1"/>
          </p:cNvSpPr>
          <p:nvPr>
            <p:ph type="title"/>
          </p:nvPr>
        </p:nvSpPr>
        <p:spPr>
          <a:xfrm>
            <a:off x="271758" y="79646"/>
            <a:ext cx="10515600" cy="1325563"/>
          </a:xfrm>
        </p:spPr>
        <p:txBody>
          <a:bodyPr>
            <a:normAutofit/>
          </a:bodyPr>
          <a:lstStyle/>
          <a:p>
            <a:r>
              <a:rPr lang="en-US" dirty="0"/>
              <a:t>Adjoint sensitivity method</a:t>
            </a:r>
            <a:br>
              <a:rPr lang="en-US" dirty="0"/>
            </a:br>
            <a:r>
              <a:rPr lang="en-US" dirty="0"/>
              <a:t>Continuous-time Backpropagation</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8A0095-5D2B-47F9-857A-47989D82191A}"/>
                  </a:ext>
                </a:extLst>
              </p:cNvPr>
              <p:cNvSpPr>
                <a:spLocks noGrp="1"/>
              </p:cNvSpPr>
              <p:nvPr>
                <p:ph idx="1"/>
              </p:nvPr>
            </p:nvSpPr>
            <p:spPr>
              <a:xfrm>
                <a:off x="134192" y="1815526"/>
                <a:ext cx="5886281" cy="4300046"/>
              </a:xfrm>
            </p:spPr>
            <p:txBody>
              <a:bodyPr>
                <a:normAutofit/>
              </a:bodyPr>
              <a:lstStyle/>
              <a:p>
                <a:pPr marL="0" indent="0" algn="just">
                  <a:buNone/>
                </a:pPr>
                <a:r>
                  <a:rPr lang="en-US" u="sng" dirty="0"/>
                  <a:t>Residual network. </a:t>
                </a:r>
                <a:r>
                  <a:rPr lang="en-US" dirty="0"/>
                  <a:t>	</a:t>
                </a:r>
              </a:p>
              <a:p>
                <a:pPr marL="0" indent="0" algn="just">
                  <a:buNone/>
                </a:pPr>
                <a:endParaRPr lang="en-US" i="1" u="sng"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den>
                      </m:f>
                    </m:oMath>
                  </m:oMathPara>
                </a14:m>
                <a:endParaRPr lang="en-US" dirty="0"/>
              </a:p>
              <a:p>
                <a:pPr marL="0" indent="0">
                  <a:buNone/>
                </a:pPr>
                <a:r>
                  <a:rPr lang="en-US" dirty="0"/>
                  <a:t>Forward: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e>
                    </m:d>
                  </m:oMath>
                </a14:m>
                <a:endParaRPr lang="en-US" dirty="0"/>
              </a:p>
              <a:p>
                <a:pPr marL="0" indent="0">
                  <a:buNone/>
                </a:pPr>
                <a:r>
                  <a:rPr lang="en-US" dirty="0"/>
                  <a:t>Backward: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den>
                    </m:f>
                  </m:oMath>
                </a14:m>
                <a:endParaRPr lang="en-US" dirty="0"/>
              </a:p>
              <a:p>
                <a:pPr marL="0" indent="0">
                  <a:buNone/>
                </a:pPr>
                <a:r>
                  <a:rPr lang="en-US" dirty="0"/>
                  <a:t>Params: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𝜕𝜃</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𝜃</m:t>
                            </m:r>
                          </m:e>
                        </m:d>
                      </m:num>
                      <m:den>
                        <m:r>
                          <a:rPr lang="en-US" i="1">
                            <a:latin typeface="Cambria Math" panose="02040503050406030204" pitchFamily="18" charset="0"/>
                          </a:rPr>
                          <m:t>𝜕</m:t>
                        </m:r>
                        <m:r>
                          <a:rPr lang="en-US" b="0" i="1" smtClean="0">
                            <a:latin typeface="Cambria Math" panose="02040503050406030204" pitchFamily="18" charset="0"/>
                          </a:rPr>
                          <m:t>𝜃</m:t>
                        </m:r>
                      </m:den>
                    </m:f>
                  </m:oMath>
                </a14:m>
                <a:endParaRPr lang="en-US" dirty="0"/>
              </a:p>
            </p:txBody>
          </p:sp>
        </mc:Choice>
        <mc:Fallback xmlns="">
          <p:sp>
            <p:nvSpPr>
              <p:cNvPr id="3" name="Content Placeholder 2">
                <a:extLst>
                  <a:ext uri="{FF2B5EF4-FFF2-40B4-BE49-F238E27FC236}">
                    <a16:creationId xmlns:a16="http://schemas.microsoft.com/office/drawing/2014/main" id="{A78A0095-5D2B-47F9-857A-47989D82191A}"/>
                  </a:ext>
                </a:extLst>
              </p:cNvPr>
              <p:cNvSpPr>
                <a:spLocks noGrp="1" noRot="1" noChangeAspect="1" noMove="1" noResize="1" noEditPoints="1" noAdjustHandles="1" noChangeArrowheads="1" noChangeShapeType="1" noTextEdit="1"/>
              </p:cNvSpPr>
              <p:nvPr>
                <p:ph idx="1"/>
              </p:nvPr>
            </p:nvSpPr>
            <p:spPr>
              <a:xfrm>
                <a:off x="134192" y="1815526"/>
                <a:ext cx="5886281" cy="4300046"/>
              </a:xfrm>
              <a:blipFill>
                <a:blip r:embed="rId3"/>
                <a:stretch>
                  <a:fillRect l="-2070" t="-241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A5AC9BD3-9709-4398-978B-C85267E9AA67}"/>
              </a:ext>
            </a:extLst>
          </p:cNvPr>
          <p:cNvSpPr>
            <a:spLocks noGrp="1"/>
          </p:cNvSpPr>
          <p:nvPr>
            <p:ph type="sldNum" sz="quarter" idx="12"/>
          </p:nvPr>
        </p:nvSpPr>
        <p:spPr/>
        <p:txBody>
          <a:bodyPr/>
          <a:lstStyle/>
          <a:p>
            <a:fld id="{CFCCF86A-BF53-4B99-BB4D-94D79D6DFC91}" type="slidenum">
              <a:rPr lang="en-IL" smtClean="0"/>
              <a:t>15</a:t>
            </a:fld>
            <a:endParaRPr lang="en-IL"/>
          </a:p>
        </p:txBody>
      </p:sp>
      <p:sp>
        <p:nvSpPr>
          <p:cNvPr id="9" name="TextBox 8">
            <a:extLst>
              <a:ext uri="{FF2B5EF4-FFF2-40B4-BE49-F238E27FC236}">
                <a16:creationId xmlns:a16="http://schemas.microsoft.com/office/drawing/2014/main" id="{E7767010-8235-4C4D-AD1F-0EDB83DE37A7}"/>
              </a:ext>
            </a:extLst>
          </p:cNvPr>
          <p:cNvSpPr txBox="1"/>
          <p:nvPr/>
        </p:nvSpPr>
        <p:spPr>
          <a:xfrm>
            <a:off x="329750" y="6240410"/>
            <a:ext cx="6097348" cy="369332"/>
          </a:xfrm>
          <a:prstGeom prst="rect">
            <a:avLst/>
          </a:prstGeom>
          <a:noFill/>
        </p:spPr>
        <p:txBody>
          <a:bodyPr wrap="square">
            <a:spAutoFit/>
          </a:bodyPr>
          <a:lstStyle/>
          <a:p>
            <a:pPr marL="0" indent="0">
              <a:buNone/>
            </a:pPr>
            <a:r>
              <a:rPr lang="en-US" b="0" dirty="0">
                <a:hlinkClick r:id="rId4"/>
              </a:rPr>
              <a:t>arXiv:1806.07366</a:t>
            </a:r>
            <a:r>
              <a:rPr lang="en-US" b="0" dirty="0"/>
              <a:t> , Chen et al. </a:t>
            </a:r>
            <a:endParaRPr lang="en-US" dirty="0"/>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F72B835F-5521-47AD-943A-E5388B726C28}"/>
                  </a:ext>
                </a:extLst>
              </p:cNvPr>
              <p:cNvSpPr txBox="1">
                <a:spLocks/>
              </p:cNvSpPr>
              <p:nvPr/>
            </p:nvSpPr>
            <p:spPr>
              <a:xfrm>
                <a:off x="6171528" y="1757556"/>
                <a:ext cx="5886273" cy="43000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u="sng" dirty="0"/>
                  <a:t>Adjoint method</a:t>
                </a:r>
              </a:p>
              <a:p>
                <a:pPr marL="0" indent="0" algn="just">
                  <a:buFont typeface="Arial" panose="020B0604020202020204" pitchFamily="34" charset="0"/>
                  <a:buNone/>
                </a:pPr>
                <a:r>
                  <a:rPr lang="en-US" i="1" dirty="0">
                    <a:latin typeface="Cambria Math" panose="02040503050406030204" pitchFamily="18" charset="0"/>
                  </a:rPr>
                  <a:t>Define the adjoint: </a:t>
                </a:r>
                <a14:m>
                  <m:oMath xmlns:m="http://schemas.openxmlformats.org/officeDocument/2006/math">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den>
                    </m:f>
                    <m:r>
                      <a:rPr lang="en-US" b="0" i="1" smtClean="0">
                        <a:latin typeface="Cambria Math" panose="02040503050406030204" pitchFamily="18" charset="0"/>
                      </a:rPr>
                      <m:t> </m:t>
                    </m:r>
                  </m:oMath>
                </a14:m>
                <a:endParaRPr lang="en-US" i="1" dirty="0">
                  <a:latin typeface="Cambria Math" panose="02040503050406030204" pitchFamily="18" charset="0"/>
                </a:endParaRPr>
              </a:p>
              <a:p>
                <a:pPr marL="0" indent="0" algn="just">
                  <a:buFont typeface="Arial" panose="020B0604020202020204" pitchFamily="34" charset="0"/>
                  <a:buNone/>
                </a:pPr>
                <a:r>
                  <a:rPr lang="en-US" i="1" dirty="0">
                    <a:latin typeface="Cambria Math" panose="02040503050406030204" pitchFamily="18" charset="0"/>
                  </a:rPr>
                  <a:t>Forward:</a:t>
                </a:r>
              </a:p>
              <a:p>
                <a:pPr marL="0" indent="0" algn="jus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a:rPr lang="en-US" sz="2400" b="0" i="1" smtClean="0">
                              <a:latin typeface="Cambria Math" panose="02040503050406030204" pitchFamily="18" charset="0"/>
                            </a:rPr>
                            <m:t>𝑡</m:t>
                          </m:r>
                        </m:sub>
                        <m:sup>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1</m:t>
                          </m:r>
                        </m:sup>
                        <m:e>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d>
                          <m:r>
                            <a:rPr lang="en-US" sz="2400" b="0" i="1" smtClean="0">
                              <a:latin typeface="Cambria Math" panose="02040503050406030204" pitchFamily="18" charset="0"/>
                            </a:rPr>
                            <m:t>𝑑𝑡</m:t>
                          </m:r>
                          <m:r>
                            <a:rPr lang="en-US" sz="2400" b="0" i="1" smtClean="0">
                              <a:latin typeface="Cambria Math" panose="02040503050406030204" pitchFamily="18" charset="0"/>
                            </a:rPr>
                            <m:t> </m:t>
                          </m:r>
                        </m:e>
                      </m:nary>
                    </m:oMath>
                  </m:oMathPara>
                </a14:m>
                <a:endParaRPr lang="en-US" sz="2400" b="0" dirty="0"/>
              </a:p>
              <a:p>
                <a:pPr marL="0" indent="0" algn="just">
                  <a:buNone/>
                </a:pPr>
                <a:r>
                  <a:rPr lang="en-US" i="1" dirty="0">
                    <a:latin typeface="Cambria Math" panose="02040503050406030204" pitchFamily="18" charset="0"/>
                  </a:rPr>
                  <a:t>Backward</a:t>
                </a:r>
                <a:r>
                  <a:rPr lang="en-US" sz="2400" i="1" dirty="0">
                    <a:latin typeface="Cambria Math" panose="02040503050406030204" pitchFamily="18" charset="0"/>
                  </a:rPr>
                  <a:t>:</a:t>
                </a:r>
              </a:p>
              <a:p>
                <a:pPr marL="0" indent="0" algn="jus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1</m:t>
                          </m:r>
                        </m:e>
                      </m:d>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1</m:t>
                          </m:r>
                        </m:sub>
                        <m:sup>
                          <m:r>
                            <a:rPr lang="en-US" sz="2400" b="0" i="1" smtClean="0">
                              <a:latin typeface="Cambria Math" panose="02040503050406030204" pitchFamily="18" charset="0"/>
                            </a:rPr>
                            <m:t>𝑡</m:t>
                          </m:r>
                        </m:sup>
                        <m:e>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d>
                            </m:num>
                            <m:den>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den>
                          </m:f>
                          <m:r>
                            <a:rPr lang="en-US" sz="2400" b="0" i="1" smtClean="0">
                              <a:latin typeface="Cambria Math" panose="02040503050406030204" pitchFamily="18" charset="0"/>
                            </a:rPr>
                            <m:t>𝑑𝑡</m:t>
                          </m:r>
                        </m:e>
                      </m:nary>
                    </m:oMath>
                  </m:oMathPara>
                </a14:m>
                <a:endParaRPr lang="en-US" sz="2400" i="1" dirty="0">
                  <a:latin typeface="Cambria Math" panose="02040503050406030204" pitchFamily="18" charset="0"/>
                </a:endParaRPr>
              </a:p>
            </p:txBody>
          </p:sp>
        </mc:Choice>
        <mc:Fallback>
          <p:sp>
            <p:nvSpPr>
              <p:cNvPr id="10" name="Content Placeholder 2">
                <a:extLst>
                  <a:ext uri="{FF2B5EF4-FFF2-40B4-BE49-F238E27FC236}">
                    <a16:creationId xmlns:a16="http://schemas.microsoft.com/office/drawing/2014/main" id="{F72B835F-5521-47AD-943A-E5388B726C28}"/>
                  </a:ext>
                </a:extLst>
              </p:cNvPr>
              <p:cNvSpPr txBox="1">
                <a:spLocks noRot="1" noChangeAspect="1" noMove="1" noResize="1" noEditPoints="1" noAdjustHandles="1" noChangeArrowheads="1" noChangeShapeType="1" noTextEdit="1"/>
              </p:cNvSpPr>
              <p:nvPr/>
            </p:nvSpPr>
            <p:spPr>
              <a:xfrm>
                <a:off x="6171528" y="1757556"/>
                <a:ext cx="5886273" cy="4300046"/>
              </a:xfrm>
              <a:prstGeom prst="rect">
                <a:avLst/>
              </a:prstGeom>
              <a:blipFill>
                <a:blip r:embed="rId5"/>
                <a:stretch>
                  <a:fillRect l="-2070" t="-2266"/>
                </a:stretch>
              </a:blipFill>
            </p:spPr>
            <p:txBody>
              <a:bodyPr/>
              <a:lstStyle/>
              <a:p>
                <a:r>
                  <a:rPr lang="he-IL">
                    <a:noFill/>
                  </a:rPr>
                  <a:t> </a:t>
                </a:r>
              </a:p>
            </p:txBody>
          </p:sp>
        </mc:Fallback>
      </mc:AlternateContent>
      <p:cxnSp>
        <p:nvCxnSpPr>
          <p:cNvPr id="12" name="Straight Connector 11">
            <a:extLst>
              <a:ext uri="{FF2B5EF4-FFF2-40B4-BE49-F238E27FC236}">
                <a16:creationId xmlns:a16="http://schemas.microsoft.com/office/drawing/2014/main" id="{DC01EE4D-CDDF-4D16-80D4-04F77FE330CA}"/>
              </a:ext>
            </a:extLst>
          </p:cNvPr>
          <p:cNvCxnSpPr/>
          <p:nvPr/>
        </p:nvCxnSpPr>
        <p:spPr>
          <a:xfrm>
            <a:off x="5931462" y="1759414"/>
            <a:ext cx="0" cy="4665662"/>
          </a:xfrm>
          <a:prstGeom prst="line">
            <a:avLst/>
          </a:prstGeom>
        </p:spPr>
        <p:style>
          <a:lnRef idx="3">
            <a:schemeClr val="dk1"/>
          </a:lnRef>
          <a:fillRef idx="0">
            <a:schemeClr val="dk1"/>
          </a:fillRef>
          <a:effectRef idx="2">
            <a:schemeClr val="dk1"/>
          </a:effectRef>
          <a:fontRef idx="minor">
            <a:schemeClr val="tx1"/>
          </a:fontRef>
        </p:style>
      </p:cxnSp>
      <p:sp>
        <p:nvSpPr>
          <p:cNvPr id="5" name="Left Brace 4">
            <a:extLst>
              <a:ext uri="{FF2B5EF4-FFF2-40B4-BE49-F238E27FC236}">
                <a16:creationId xmlns:a16="http://schemas.microsoft.com/office/drawing/2014/main" id="{0DA4AFEB-BCEA-4FF5-80A1-8C3F6632D09E}"/>
              </a:ext>
            </a:extLst>
          </p:cNvPr>
          <p:cNvSpPr/>
          <p:nvPr/>
        </p:nvSpPr>
        <p:spPr>
          <a:xfrm rot="16200000">
            <a:off x="6570585" y="4962589"/>
            <a:ext cx="326443" cy="790560"/>
          </a:xfrm>
          <a:prstGeom prst="leftBrace">
            <a:avLst/>
          </a:prstGeom>
        </p:spPr>
        <p:style>
          <a:lnRef idx="3">
            <a:schemeClr val="accent2"/>
          </a:lnRef>
          <a:fillRef idx="0">
            <a:schemeClr val="accent2"/>
          </a:fillRef>
          <a:effectRef idx="2">
            <a:schemeClr val="accent2"/>
          </a:effectRef>
          <a:fontRef idx="minor">
            <a:schemeClr val="tx1"/>
          </a:fontRef>
        </p:style>
        <p:txBody>
          <a:bodyPr rtlCol="1" anchor="ctr"/>
          <a:lstStyle/>
          <a:p>
            <a:pPr algn="ctr"/>
            <a:endParaRPr lang="he-IL"/>
          </a:p>
        </p:txBody>
      </p:sp>
      <p:sp>
        <p:nvSpPr>
          <p:cNvPr id="11" name="Left Brace 10">
            <a:extLst>
              <a:ext uri="{FF2B5EF4-FFF2-40B4-BE49-F238E27FC236}">
                <a16:creationId xmlns:a16="http://schemas.microsoft.com/office/drawing/2014/main" id="{C2DF0874-E6ED-439C-BF70-8321E05BA5BA}"/>
              </a:ext>
            </a:extLst>
          </p:cNvPr>
          <p:cNvSpPr/>
          <p:nvPr/>
        </p:nvSpPr>
        <p:spPr>
          <a:xfrm rot="16200000">
            <a:off x="10324614" y="4558694"/>
            <a:ext cx="326443" cy="1924793"/>
          </a:xfrm>
          <a:prstGeom prst="leftBrace">
            <a:avLst/>
          </a:prstGeom>
        </p:spPr>
        <p:style>
          <a:lnRef idx="3">
            <a:schemeClr val="accent2"/>
          </a:lnRef>
          <a:fillRef idx="0">
            <a:schemeClr val="accent2"/>
          </a:fillRef>
          <a:effectRef idx="2">
            <a:schemeClr val="accent2"/>
          </a:effectRef>
          <a:fontRef idx="minor">
            <a:schemeClr val="tx1"/>
          </a:fontRef>
        </p:style>
        <p:txBody>
          <a:bodyPr rtlCol="1" anchor="ctr"/>
          <a:lstStyle/>
          <a:p>
            <a:pPr algn="ctr"/>
            <a:endParaRPr lang="he-IL"/>
          </a:p>
        </p:txBody>
      </p:sp>
      <p:sp>
        <p:nvSpPr>
          <p:cNvPr id="6" name="TextBox 5">
            <a:extLst>
              <a:ext uri="{FF2B5EF4-FFF2-40B4-BE49-F238E27FC236}">
                <a16:creationId xmlns:a16="http://schemas.microsoft.com/office/drawing/2014/main" id="{811B919E-C438-417D-82B4-C4EDF8578B74}"/>
              </a:ext>
            </a:extLst>
          </p:cNvPr>
          <p:cNvSpPr txBox="1"/>
          <p:nvPr/>
        </p:nvSpPr>
        <p:spPr>
          <a:xfrm>
            <a:off x="6095999" y="5556129"/>
            <a:ext cx="1502419" cy="369332"/>
          </a:xfrm>
          <a:prstGeom prst="rect">
            <a:avLst/>
          </a:prstGeom>
          <a:noFill/>
        </p:spPr>
        <p:txBody>
          <a:bodyPr wrap="square" rtlCol="1">
            <a:spAutoFit/>
          </a:bodyPr>
          <a:lstStyle/>
          <a:p>
            <a:r>
              <a:rPr lang="en-US" dirty="0">
                <a:solidFill>
                  <a:srgbClr val="00B050"/>
                </a:solidFill>
              </a:rPr>
              <a:t>Adjoint state</a:t>
            </a:r>
            <a:endParaRPr lang="he-IL" dirty="0">
              <a:solidFill>
                <a:srgbClr val="00B050"/>
              </a:solidFill>
            </a:endParaRPr>
          </a:p>
        </p:txBody>
      </p:sp>
      <p:sp>
        <p:nvSpPr>
          <p:cNvPr id="13" name="TextBox 12">
            <a:extLst>
              <a:ext uri="{FF2B5EF4-FFF2-40B4-BE49-F238E27FC236}">
                <a16:creationId xmlns:a16="http://schemas.microsoft.com/office/drawing/2014/main" id="{00171E3B-69F4-46AC-89DA-BEC725C19DF4}"/>
              </a:ext>
            </a:extLst>
          </p:cNvPr>
          <p:cNvSpPr txBox="1"/>
          <p:nvPr/>
        </p:nvSpPr>
        <p:spPr>
          <a:xfrm>
            <a:off x="9046216" y="5694240"/>
            <a:ext cx="3011585" cy="369332"/>
          </a:xfrm>
          <a:prstGeom prst="rect">
            <a:avLst/>
          </a:prstGeom>
          <a:noFill/>
        </p:spPr>
        <p:txBody>
          <a:bodyPr wrap="square">
            <a:spAutoFit/>
          </a:bodyPr>
          <a:lstStyle/>
          <a:p>
            <a:pPr marL="0" indent="0" algn="just">
              <a:buFont typeface="Arial" panose="020B0604020202020204" pitchFamily="34" charset="0"/>
              <a:buNone/>
            </a:pPr>
            <a:r>
              <a:rPr lang="en-US" sz="1800" dirty="0">
                <a:solidFill>
                  <a:srgbClr val="00B050"/>
                </a:solidFill>
              </a:rPr>
              <a:t>Adjoint Differential </a:t>
            </a:r>
            <a:r>
              <a:rPr lang="en-US" dirty="0">
                <a:solidFill>
                  <a:srgbClr val="00B050"/>
                </a:solidFill>
              </a:rPr>
              <a:t>E</a:t>
            </a:r>
            <a:r>
              <a:rPr lang="en-US" sz="1800" dirty="0">
                <a:solidFill>
                  <a:srgbClr val="00B050"/>
                </a:solidFill>
              </a:rPr>
              <a:t>quation </a:t>
            </a:r>
          </a:p>
        </p:txBody>
      </p:sp>
    </p:spTree>
    <p:extLst>
      <p:ext uri="{BB962C8B-B14F-4D97-AF65-F5344CB8AC3E}">
        <p14:creationId xmlns:p14="http://schemas.microsoft.com/office/powerpoint/2010/main" val="1879259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7003F-3109-4330-A386-1E23BC4B6AFA}"/>
              </a:ext>
            </a:extLst>
          </p:cNvPr>
          <p:cNvSpPr>
            <a:spLocks noGrp="1"/>
          </p:cNvSpPr>
          <p:nvPr>
            <p:ph type="title"/>
          </p:nvPr>
        </p:nvSpPr>
        <p:spPr>
          <a:xfrm>
            <a:off x="271758" y="79646"/>
            <a:ext cx="10515600" cy="1325563"/>
          </a:xfrm>
        </p:spPr>
        <p:txBody>
          <a:bodyPr>
            <a:normAutofit/>
          </a:bodyPr>
          <a:lstStyle/>
          <a:p>
            <a:r>
              <a:rPr lang="en-US" dirty="0"/>
              <a:t>Adjoint sensitivity method</a:t>
            </a:r>
            <a:br>
              <a:rPr lang="en-US" dirty="0"/>
            </a:br>
            <a:r>
              <a:rPr lang="en-US" dirty="0"/>
              <a:t>Continuous-time Backpropagation</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8A0095-5D2B-47F9-857A-47989D82191A}"/>
                  </a:ext>
                </a:extLst>
              </p:cNvPr>
              <p:cNvSpPr>
                <a:spLocks noGrp="1"/>
              </p:cNvSpPr>
              <p:nvPr>
                <p:ph idx="1"/>
              </p:nvPr>
            </p:nvSpPr>
            <p:spPr>
              <a:xfrm>
                <a:off x="134192" y="1815526"/>
                <a:ext cx="5886281" cy="4300046"/>
              </a:xfrm>
            </p:spPr>
            <p:txBody>
              <a:bodyPr>
                <a:normAutofit/>
              </a:bodyPr>
              <a:lstStyle/>
              <a:p>
                <a:pPr marL="0" indent="0" algn="just">
                  <a:buNone/>
                </a:pPr>
                <a:r>
                  <a:rPr lang="en-US" u="sng" dirty="0"/>
                  <a:t>Residual network. </a:t>
                </a:r>
                <a:r>
                  <a:rPr lang="en-US" dirty="0"/>
                  <a:t>	</a:t>
                </a:r>
              </a:p>
              <a:p>
                <a:pPr marL="0" indent="0" algn="just">
                  <a:buNone/>
                </a:pPr>
                <a:endParaRPr lang="en-US" i="1" u="sng"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den>
                      </m:f>
                    </m:oMath>
                  </m:oMathPara>
                </a14:m>
                <a:endParaRPr lang="en-US" dirty="0"/>
              </a:p>
              <a:p>
                <a:pPr marL="0" indent="0">
                  <a:buNone/>
                </a:pPr>
                <a:r>
                  <a:rPr lang="en-US" dirty="0"/>
                  <a:t>Forward: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e>
                    </m:d>
                  </m:oMath>
                </a14:m>
                <a:endParaRPr lang="en-US" dirty="0"/>
              </a:p>
              <a:p>
                <a:pPr marL="0" indent="0">
                  <a:buNone/>
                </a:pPr>
                <a:r>
                  <a:rPr lang="en-US" dirty="0"/>
                  <a:t>Backward: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den>
                    </m:f>
                  </m:oMath>
                </a14:m>
                <a:endParaRPr lang="en-US" dirty="0"/>
              </a:p>
              <a:p>
                <a:pPr marL="0" indent="0">
                  <a:buNone/>
                </a:pPr>
                <a:r>
                  <a:rPr lang="en-US" dirty="0"/>
                  <a:t>Params: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𝜕𝜃</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𝜃</m:t>
                            </m:r>
                          </m:e>
                        </m:d>
                      </m:num>
                      <m:den>
                        <m:r>
                          <a:rPr lang="en-US" i="1">
                            <a:latin typeface="Cambria Math" panose="02040503050406030204" pitchFamily="18" charset="0"/>
                          </a:rPr>
                          <m:t>𝜕</m:t>
                        </m:r>
                        <m:r>
                          <a:rPr lang="en-US" b="0" i="1" smtClean="0">
                            <a:latin typeface="Cambria Math" panose="02040503050406030204" pitchFamily="18" charset="0"/>
                          </a:rPr>
                          <m:t>𝜃</m:t>
                        </m:r>
                      </m:den>
                    </m:f>
                  </m:oMath>
                </a14:m>
                <a:endParaRPr lang="en-US" dirty="0"/>
              </a:p>
            </p:txBody>
          </p:sp>
        </mc:Choice>
        <mc:Fallback xmlns="">
          <p:sp>
            <p:nvSpPr>
              <p:cNvPr id="3" name="Content Placeholder 2">
                <a:extLst>
                  <a:ext uri="{FF2B5EF4-FFF2-40B4-BE49-F238E27FC236}">
                    <a16:creationId xmlns:a16="http://schemas.microsoft.com/office/drawing/2014/main" id="{A78A0095-5D2B-47F9-857A-47989D82191A}"/>
                  </a:ext>
                </a:extLst>
              </p:cNvPr>
              <p:cNvSpPr>
                <a:spLocks noGrp="1" noRot="1" noChangeAspect="1" noMove="1" noResize="1" noEditPoints="1" noAdjustHandles="1" noChangeArrowheads="1" noChangeShapeType="1" noTextEdit="1"/>
              </p:cNvSpPr>
              <p:nvPr>
                <p:ph idx="1"/>
              </p:nvPr>
            </p:nvSpPr>
            <p:spPr>
              <a:xfrm>
                <a:off x="134192" y="1815526"/>
                <a:ext cx="5886281" cy="4300046"/>
              </a:xfrm>
              <a:blipFill>
                <a:blip r:embed="rId3"/>
                <a:stretch>
                  <a:fillRect l="-2070" t="-241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A5AC9BD3-9709-4398-978B-C85267E9AA67}"/>
              </a:ext>
            </a:extLst>
          </p:cNvPr>
          <p:cNvSpPr>
            <a:spLocks noGrp="1"/>
          </p:cNvSpPr>
          <p:nvPr>
            <p:ph type="sldNum" sz="quarter" idx="12"/>
          </p:nvPr>
        </p:nvSpPr>
        <p:spPr/>
        <p:txBody>
          <a:bodyPr/>
          <a:lstStyle/>
          <a:p>
            <a:fld id="{CFCCF86A-BF53-4B99-BB4D-94D79D6DFC91}" type="slidenum">
              <a:rPr lang="en-IL" smtClean="0"/>
              <a:t>16</a:t>
            </a:fld>
            <a:endParaRPr lang="en-IL" dirty="0"/>
          </a:p>
        </p:txBody>
      </p:sp>
      <p:sp>
        <p:nvSpPr>
          <p:cNvPr id="9" name="TextBox 8">
            <a:extLst>
              <a:ext uri="{FF2B5EF4-FFF2-40B4-BE49-F238E27FC236}">
                <a16:creationId xmlns:a16="http://schemas.microsoft.com/office/drawing/2014/main" id="{E7767010-8235-4C4D-AD1F-0EDB83DE37A7}"/>
              </a:ext>
            </a:extLst>
          </p:cNvPr>
          <p:cNvSpPr txBox="1"/>
          <p:nvPr/>
        </p:nvSpPr>
        <p:spPr>
          <a:xfrm>
            <a:off x="271758" y="6241681"/>
            <a:ext cx="6097348" cy="369332"/>
          </a:xfrm>
          <a:prstGeom prst="rect">
            <a:avLst/>
          </a:prstGeom>
          <a:noFill/>
        </p:spPr>
        <p:txBody>
          <a:bodyPr wrap="square">
            <a:spAutoFit/>
          </a:bodyPr>
          <a:lstStyle/>
          <a:p>
            <a:pPr marL="0" indent="0">
              <a:buNone/>
            </a:pPr>
            <a:r>
              <a:rPr lang="en-US" b="0" dirty="0">
                <a:hlinkClick r:id="rId4"/>
              </a:rPr>
              <a:t>arXiv:1806.07366</a:t>
            </a:r>
            <a:r>
              <a:rPr lang="en-US" b="0" dirty="0"/>
              <a:t> , Chen et al. </a:t>
            </a:r>
            <a:endParaRPr lang="en-US" dirty="0"/>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F72B835F-5521-47AD-943A-E5388B726C28}"/>
                  </a:ext>
                </a:extLst>
              </p:cNvPr>
              <p:cNvSpPr txBox="1">
                <a:spLocks/>
              </p:cNvSpPr>
              <p:nvPr/>
            </p:nvSpPr>
            <p:spPr>
              <a:xfrm>
                <a:off x="6171528" y="1464658"/>
                <a:ext cx="5886273" cy="489169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u="sng" dirty="0"/>
                  <a:t>Adjoint method</a:t>
                </a:r>
              </a:p>
              <a:p>
                <a:pPr marL="0" indent="0" algn="just">
                  <a:buFont typeface="Arial" panose="020B0604020202020204" pitchFamily="34" charset="0"/>
                  <a:buNone/>
                </a:pPr>
                <a:r>
                  <a:rPr lang="en-US" sz="2400" i="1" dirty="0">
                    <a:latin typeface="Cambria Math" panose="02040503050406030204" pitchFamily="18" charset="0"/>
                  </a:rPr>
                  <a:t>Define the adjoint: </a:t>
                </a:r>
                <a14:m>
                  <m:oMath xmlns:m="http://schemas.openxmlformats.org/officeDocument/2006/math">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𝐿</m:t>
                        </m:r>
                      </m:num>
                      <m:den>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den>
                    </m:f>
                    <m:r>
                      <a:rPr lang="en-US" sz="2400" b="0" i="1" smtClean="0">
                        <a:latin typeface="Cambria Math" panose="02040503050406030204" pitchFamily="18" charset="0"/>
                      </a:rPr>
                      <m:t> </m:t>
                    </m:r>
                  </m:oMath>
                </a14:m>
                <a:endParaRPr lang="en-US" sz="2400" i="1" dirty="0">
                  <a:latin typeface="Cambria Math" panose="02040503050406030204" pitchFamily="18" charset="0"/>
                </a:endParaRPr>
              </a:p>
              <a:p>
                <a:pPr marL="0" indent="0" algn="just">
                  <a:buFont typeface="Arial" panose="020B0604020202020204" pitchFamily="34" charset="0"/>
                  <a:buNone/>
                </a:pPr>
                <a:r>
                  <a:rPr lang="en-US" sz="2400" i="1" dirty="0">
                    <a:latin typeface="Cambria Math" panose="02040503050406030204" pitchFamily="18" charset="0"/>
                  </a:rPr>
                  <a:t>Forward:</a:t>
                </a:r>
              </a:p>
              <a:p>
                <a:pPr marL="0" indent="0" algn="jus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a:rPr lang="en-US" sz="2400" b="0" i="1" smtClean="0">
                              <a:latin typeface="Cambria Math" panose="02040503050406030204" pitchFamily="18" charset="0"/>
                            </a:rPr>
                            <m:t>𝑡</m:t>
                          </m:r>
                        </m:sub>
                        <m:sup>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1</m:t>
                          </m:r>
                        </m:sup>
                        <m:e>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d>
                          <m:r>
                            <a:rPr lang="en-US" sz="2400" b="0" i="1" smtClean="0">
                              <a:latin typeface="Cambria Math" panose="02040503050406030204" pitchFamily="18" charset="0"/>
                            </a:rPr>
                            <m:t>𝑑𝑡</m:t>
                          </m:r>
                          <m:r>
                            <a:rPr lang="en-US" sz="2400" b="0" i="1" smtClean="0">
                              <a:latin typeface="Cambria Math" panose="02040503050406030204" pitchFamily="18" charset="0"/>
                            </a:rPr>
                            <m:t> </m:t>
                          </m:r>
                        </m:e>
                      </m:nary>
                    </m:oMath>
                  </m:oMathPara>
                </a14:m>
                <a:endParaRPr lang="en-US" sz="2400" b="0" dirty="0"/>
              </a:p>
              <a:p>
                <a:pPr marL="0" indent="0" algn="just">
                  <a:buNone/>
                </a:pPr>
                <a:r>
                  <a:rPr lang="en-US" sz="2400" i="1" dirty="0">
                    <a:latin typeface="Cambria Math" panose="02040503050406030204" pitchFamily="18" charset="0"/>
                  </a:rPr>
                  <a:t>Backward:</a:t>
                </a:r>
              </a:p>
              <a:p>
                <a:pPr marL="0" indent="0" algn="jus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1</m:t>
                          </m:r>
                        </m:e>
                      </m:d>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1</m:t>
                          </m:r>
                        </m:sub>
                        <m:sup>
                          <m:r>
                            <a:rPr lang="en-US" sz="2400" b="0" i="1" smtClean="0">
                              <a:latin typeface="Cambria Math" panose="02040503050406030204" pitchFamily="18" charset="0"/>
                            </a:rPr>
                            <m:t>𝑡</m:t>
                          </m:r>
                        </m:sup>
                        <m:e>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d>
                            </m:num>
                            <m:den>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den>
                          </m:f>
                          <m:r>
                            <a:rPr lang="en-US" sz="2400" b="0" i="1" smtClean="0">
                              <a:latin typeface="Cambria Math" panose="02040503050406030204" pitchFamily="18" charset="0"/>
                            </a:rPr>
                            <m:t>𝑑𝑡</m:t>
                          </m:r>
                        </m:e>
                      </m:nary>
                    </m:oMath>
                  </m:oMathPara>
                </a14:m>
                <a:endParaRPr lang="en-US" sz="2400" i="1" dirty="0">
                  <a:latin typeface="Cambria Math" panose="02040503050406030204" pitchFamily="18" charset="0"/>
                </a:endParaRPr>
              </a:p>
              <a:p>
                <a:pPr marL="0" indent="0" algn="just">
                  <a:buNone/>
                </a:pPr>
                <a:endParaRPr lang="en-US" sz="2400" i="1" dirty="0">
                  <a:latin typeface="Cambria Math" panose="02040503050406030204" pitchFamily="18" charset="0"/>
                </a:endParaRPr>
              </a:p>
              <a:p>
                <a:pPr marL="0" indent="0" algn="just">
                  <a:buNone/>
                </a:pPr>
                <a:r>
                  <a:rPr lang="en-US" sz="2400" i="1" dirty="0">
                    <a:latin typeface="Cambria Math" panose="02040503050406030204" pitchFamily="18" charset="0"/>
                  </a:rPr>
                  <a:t>Params:</a:t>
                </a:r>
              </a:p>
              <a:p>
                <a:pPr marL="0" indent="0" algn="just">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𝐿</m:t>
                          </m:r>
                        </m:num>
                        <m:den>
                          <m:r>
                            <a:rPr lang="en-US" sz="2400" b="0" i="1" smtClean="0">
                              <a:latin typeface="Cambria Math" panose="02040503050406030204" pitchFamily="18" charset="0"/>
                            </a:rPr>
                            <m:t>𝜕𝜃</m:t>
                          </m:r>
                        </m:den>
                      </m:f>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a:rPr lang="en-US" sz="2400" b="0" i="1" smtClean="0">
                              <a:latin typeface="Cambria Math" panose="02040503050406030204" pitchFamily="18" charset="0"/>
                            </a:rPr>
                            <m:t>𝑡</m:t>
                          </m:r>
                        </m:sub>
                        <m:sup>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1</m:t>
                          </m:r>
                        </m:sup>
                        <m:e>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𝑡</m:t>
                              </m:r>
                            </m:e>
                          </m:d>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𝜃</m:t>
                                  </m:r>
                                </m:e>
                              </m:d>
                            </m:num>
                            <m:den>
                              <m:r>
                                <a:rPr lang="en-US" sz="2400" b="0" i="1" smtClean="0">
                                  <a:latin typeface="Cambria Math" panose="02040503050406030204" pitchFamily="18" charset="0"/>
                                </a:rPr>
                                <m:t>𝜕𝜃</m:t>
                              </m:r>
                            </m:den>
                          </m:f>
                          <m:r>
                            <a:rPr lang="en-US" sz="2400" b="0" i="1" smtClean="0">
                              <a:latin typeface="Cambria Math" panose="02040503050406030204" pitchFamily="18" charset="0"/>
                            </a:rPr>
                            <m:t>𝑑𝑡</m:t>
                          </m:r>
                        </m:e>
                      </m:nary>
                    </m:oMath>
                  </m:oMathPara>
                </a14:m>
                <a:endParaRPr lang="en-US" sz="2400" i="1" dirty="0">
                  <a:latin typeface="Cambria Math" panose="02040503050406030204" pitchFamily="18" charset="0"/>
                </a:endParaRPr>
              </a:p>
            </p:txBody>
          </p:sp>
        </mc:Choice>
        <mc:Fallback>
          <p:sp>
            <p:nvSpPr>
              <p:cNvPr id="10" name="Content Placeholder 2">
                <a:extLst>
                  <a:ext uri="{FF2B5EF4-FFF2-40B4-BE49-F238E27FC236}">
                    <a16:creationId xmlns:a16="http://schemas.microsoft.com/office/drawing/2014/main" id="{F72B835F-5521-47AD-943A-E5388B726C28}"/>
                  </a:ext>
                </a:extLst>
              </p:cNvPr>
              <p:cNvSpPr txBox="1">
                <a:spLocks noRot="1" noChangeAspect="1" noMove="1" noResize="1" noEditPoints="1" noAdjustHandles="1" noChangeArrowheads="1" noChangeShapeType="1" noTextEdit="1"/>
              </p:cNvSpPr>
              <p:nvPr/>
            </p:nvSpPr>
            <p:spPr>
              <a:xfrm>
                <a:off x="6171528" y="1464658"/>
                <a:ext cx="5886273" cy="4891692"/>
              </a:xfrm>
              <a:prstGeom prst="rect">
                <a:avLst/>
              </a:prstGeom>
              <a:blipFill>
                <a:blip r:embed="rId5"/>
                <a:stretch>
                  <a:fillRect l="-1863" t="-1868"/>
                </a:stretch>
              </a:blipFill>
            </p:spPr>
            <p:txBody>
              <a:bodyPr/>
              <a:lstStyle/>
              <a:p>
                <a:r>
                  <a:rPr lang="he-IL">
                    <a:noFill/>
                  </a:rPr>
                  <a:t> </a:t>
                </a:r>
              </a:p>
            </p:txBody>
          </p:sp>
        </mc:Fallback>
      </mc:AlternateContent>
      <p:cxnSp>
        <p:nvCxnSpPr>
          <p:cNvPr id="12" name="Straight Connector 11">
            <a:extLst>
              <a:ext uri="{FF2B5EF4-FFF2-40B4-BE49-F238E27FC236}">
                <a16:creationId xmlns:a16="http://schemas.microsoft.com/office/drawing/2014/main" id="{DC01EE4D-CDDF-4D16-80D4-04F77FE330CA}"/>
              </a:ext>
            </a:extLst>
          </p:cNvPr>
          <p:cNvCxnSpPr/>
          <p:nvPr/>
        </p:nvCxnSpPr>
        <p:spPr>
          <a:xfrm>
            <a:off x="5931462" y="1759414"/>
            <a:ext cx="0" cy="4665662"/>
          </a:xfrm>
          <a:prstGeom prst="line">
            <a:avLst/>
          </a:prstGeom>
        </p:spPr>
        <p:style>
          <a:lnRef idx="3">
            <a:schemeClr val="dk1"/>
          </a:lnRef>
          <a:fillRef idx="0">
            <a:schemeClr val="dk1"/>
          </a:fillRef>
          <a:effectRef idx="2">
            <a:schemeClr val="dk1"/>
          </a:effectRef>
          <a:fontRef idx="minor">
            <a:schemeClr val="tx1"/>
          </a:fontRef>
        </p:style>
      </p:cxnSp>
      <p:sp>
        <p:nvSpPr>
          <p:cNvPr id="5" name="Left Brace 4">
            <a:extLst>
              <a:ext uri="{FF2B5EF4-FFF2-40B4-BE49-F238E27FC236}">
                <a16:creationId xmlns:a16="http://schemas.microsoft.com/office/drawing/2014/main" id="{0DA4AFEB-BCEA-4FF5-80A1-8C3F6632D09E}"/>
              </a:ext>
            </a:extLst>
          </p:cNvPr>
          <p:cNvSpPr/>
          <p:nvPr/>
        </p:nvSpPr>
        <p:spPr>
          <a:xfrm rot="16200000">
            <a:off x="6764796" y="4234071"/>
            <a:ext cx="326443" cy="790560"/>
          </a:xfrm>
          <a:prstGeom prst="leftBrace">
            <a:avLst/>
          </a:prstGeom>
        </p:spPr>
        <p:style>
          <a:lnRef idx="3">
            <a:schemeClr val="accent2"/>
          </a:lnRef>
          <a:fillRef idx="0">
            <a:schemeClr val="accent2"/>
          </a:fillRef>
          <a:effectRef idx="2">
            <a:schemeClr val="accent2"/>
          </a:effectRef>
          <a:fontRef idx="minor">
            <a:schemeClr val="tx1"/>
          </a:fontRef>
        </p:style>
        <p:txBody>
          <a:bodyPr rtlCol="1" anchor="ctr"/>
          <a:lstStyle/>
          <a:p>
            <a:pPr algn="ctr"/>
            <a:endParaRPr lang="he-IL"/>
          </a:p>
        </p:txBody>
      </p:sp>
      <p:sp>
        <p:nvSpPr>
          <p:cNvPr id="11" name="Left Brace 10">
            <a:extLst>
              <a:ext uri="{FF2B5EF4-FFF2-40B4-BE49-F238E27FC236}">
                <a16:creationId xmlns:a16="http://schemas.microsoft.com/office/drawing/2014/main" id="{C2DF0874-E6ED-439C-BF70-8321E05BA5BA}"/>
              </a:ext>
            </a:extLst>
          </p:cNvPr>
          <p:cNvSpPr/>
          <p:nvPr/>
        </p:nvSpPr>
        <p:spPr>
          <a:xfrm rot="16200000">
            <a:off x="10206433" y="3854598"/>
            <a:ext cx="326444" cy="1772733"/>
          </a:xfrm>
          <a:prstGeom prst="leftBrace">
            <a:avLst/>
          </a:prstGeom>
        </p:spPr>
        <p:style>
          <a:lnRef idx="3">
            <a:schemeClr val="accent2"/>
          </a:lnRef>
          <a:fillRef idx="0">
            <a:schemeClr val="accent2"/>
          </a:fillRef>
          <a:effectRef idx="2">
            <a:schemeClr val="accent2"/>
          </a:effectRef>
          <a:fontRef idx="minor">
            <a:schemeClr val="tx1"/>
          </a:fontRef>
        </p:style>
        <p:txBody>
          <a:bodyPr rtlCol="1" anchor="ctr"/>
          <a:lstStyle/>
          <a:p>
            <a:pPr algn="ctr"/>
            <a:endParaRPr lang="he-IL"/>
          </a:p>
        </p:txBody>
      </p:sp>
      <p:sp>
        <p:nvSpPr>
          <p:cNvPr id="6" name="TextBox 5">
            <a:extLst>
              <a:ext uri="{FF2B5EF4-FFF2-40B4-BE49-F238E27FC236}">
                <a16:creationId xmlns:a16="http://schemas.microsoft.com/office/drawing/2014/main" id="{811B919E-C438-417D-82B4-C4EDF8578B74}"/>
              </a:ext>
            </a:extLst>
          </p:cNvPr>
          <p:cNvSpPr txBox="1"/>
          <p:nvPr/>
        </p:nvSpPr>
        <p:spPr>
          <a:xfrm>
            <a:off x="6176807" y="4740966"/>
            <a:ext cx="1502419" cy="369332"/>
          </a:xfrm>
          <a:prstGeom prst="rect">
            <a:avLst/>
          </a:prstGeom>
          <a:noFill/>
        </p:spPr>
        <p:txBody>
          <a:bodyPr wrap="square" rtlCol="1">
            <a:spAutoFit/>
          </a:bodyPr>
          <a:lstStyle/>
          <a:p>
            <a:r>
              <a:rPr lang="en-US" dirty="0">
                <a:solidFill>
                  <a:srgbClr val="00B050"/>
                </a:solidFill>
              </a:rPr>
              <a:t>Adjoint state</a:t>
            </a:r>
            <a:endParaRPr lang="he-IL" dirty="0">
              <a:solidFill>
                <a:srgbClr val="00B050"/>
              </a:solidFill>
            </a:endParaRPr>
          </a:p>
        </p:txBody>
      </p:sp>
      <p:sp>
        <p:nvSpPr>
          <p:cNvPr id="13" name="TextBox 12">
            <a:extLst>
              <a:ext uri="{FF2B5EF4-FFF2-40B4-BE49-F238E27FC236}">
                <a16:creationId xmlns:a16="http://schemas.microsoft.com/office/drawing/2014/main" id="{00171E3B-69F4-46AC-89DA-BEC725C19DF4}"/>
              </a:ext>
            </a:extLst>
          </p:cNvPr>
          <p:cNvSpPr txBox="1"/>
          <p:nvPr/>
        </p:nvSpPr>
        <p:spPr>
          <a:xfrm>
            <a:off x="8956077" y="4846217"/>
            <a:ext cx="3011585" cy="369332"/>
          </a:xfrm>
          <a:prstGeom prst="rect">
            <a:avLst/>
          </a:prstGeom>
          <a:noFill/>
        </p:spPr>
        <p:txBody>
          <a:bodyPr wrap="square">
            <a:spAutoFit/>
          </a:bodyPr>
          <a:lstStyle/>
          <a:p>
            <a:pPr marL="0" indent="0" algn="just">
              <a:buFont typeface="Arial" panose="020B0604020202020204" pitchFamily="34" charset="0"/>
              <a:buNone/>
            </a:pPr>
            <a:r>
              <a:rPr lang="en-US" sz="1800" dirty="0">
                <a:solidFill>
                  <a:srgbClr val="00B050"/>
                </a:solidFill>
              </a:rPr>
              <a:t>Adjoint Differential </a:t>
            </a:r>
            <a:r>
              <a:rPr lang="en-US" dirty="0">
                <a:solidFill>
                  <a:srgbClr val="00B050"/>
                </a:solidFill>
              </a:rPr>
              <a:t>E</a:t>
            </a:r>
            <a:r>
              <a:rPr lang="en-US" sz="1800" dirty="0">
                <a:solidFill>
                  <a:srgbClr val="00B050"/>
                </a:solidFill>
              </a:rPr>
              <a:t>quation </a:t>
            </a:r>
          </a:p>
        </p:txBody>
      </p:sp>
    </p:spTree>
    <p:extLst>
      <p:ext uri="{BB962C8B-B14F-4D97-AF65-F5344CB8AC3E}">
        <p14:creationId xmlns:p14="http://schemas.microsoft.com/office/powerpoint/2010/main" val="112535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1553A77E-62E1-4346-BFCB-140251848124}"/>
              </a:ext>
            </a:extLst>
          </p:cNvPr>
          <p:cNvSpPr txBox="1"/>
          <p:nvPr/>
        </p:nvSpPr>
        <p:spPr>
          <a:xfrm>
            <a:off x="643467" y="321734"/>
            <a:ext cx="4970877"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500" kern="1200" dirty="0">
                <a:solidFill>
                  <a:schemeClr val="tx1"/>
                </a:solidFill>
                <a:latin typeface="+mj-lt"/>
                <a:ea typeface="+mj-ea"/>
                <a:cs typeface="+mj-cs"/>
              </a:rPr>
              <a:t>Adjoint sensitivity method</a:t>
            </a:r>
            <a:br>
              <a:rPr lang="en-US" sz="2500" kern="1200" dirty="0">
                <a:solidFill>
                  <a:schemeClr val="tx1"/>
                </a:solidFill>
                <a:latin typeface="+mj-lt"/>
                <a:ea typeface="+mj-ea"/>
                <a:cs typeface="+mj-cs"/>
              </a:rPr>
            </a:br>
            <a:r>
              <a:rPr lang="en-US" sz="2500" kern="1200" dirty="0">
                <a:solidFill>
                  <a:schemeClr val="tx1"/>
                </a:solidFill>
                <a:latin typeface="+mj-lt"/>
                <a:ea typeface="+mj-ea"/>
                <a:cs typeface="+mj-cs"/>
              </a:rPr>
              <a:t>continuous-time backpropagation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29C25D-1745-4C55-B95F-51C3FC89522A}"/>
                  </a:ext>
                </a:extLst>
              </p:cNvPr>
              <p:cNvSpPr txBox="1"/>
              <p:nvPr/>
            </p:nvSpPr>
            <p:spPr>
              <a:xfrm>
                <a:off x="548640" y="1782981"/>
                <a:ext cx="5065705" cy="4938494"/>
              </a:xfrm>
              <a:prstGeom prst="rect">
                <a:avLst/>
              </a:prstGeom>
            </p:spPr>
            <p:txBody>
              <a:bodyPr vert="horz" lIns="91440" tIns="45720" rIns="91440" bIns="45720" rtlCol="0">
                <a:noAutofit/>
              </a:bodyPr>
              <a:lstStyle/>
              <a:p>
                <a:pPr marL="285750" indent="-228600">
                  <a:lnSpc>
                    <a:spcPct val="90000"/>
                  </a:lnSpc>
                  <a:spcAft>
                    <a:spcPts val="600"/>
                  </a:spcAft>
                  <a:buFont typeface="Arial" panose="020B0604020202020204" pitchFamily="34" charset="0"/>
                  <a:buChar char="•"/>
                </a:pPr>
                <a:r>
                  <a:rPr lang="en-US" dirty="0"/>
                  <a:t>To calculate to forward pass we can just use the first ODE Solver for each state.</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dirty="0"/>
                  <a:t>Backward pass is calculated by the adjoint states second ODE Solver</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14:m>
                  <m:oMath xmlns:m="http://schemas.openxmlformats.org/officeDocument/2006/math">
                    <m:r>
                      <a:rPr lang="en-US" b="0" i="1">
                        <a:latin typeface="Cambria Math" panose="02040503050406030204" pitchFamily="18" charset="0"/>
                      </a:rPr>
                      <m:t>𝑎</m:t>
                    </m:r>
                    <m:d>
                      <m:dPr>
                        <m:ctrlPr>
                          <a:rPr lang="en-US" b="0" i="1">
                            <a:latin typeface="Cambria Math" panose="02040503050406030204" pitchFamily="18" charset="0"/>
                          </a:rPr>
                        </m:ctrlPr>
                      </m:dPr>
                      <m:e>
                        <m:r>
                          <a:rPr lang="en-US" b="0" i="1">
                            <a:latin typeface="Cambria Math" panose="02040503050406030204" pitchFamily="18" charset="0"/>
                          </a:rPr>
                          <m:t>𝑡</m:t>
                        </m:r>
                      </m:e>
                    </m:d>
                    <m:r>
                      <a:rPr lang="en-US" b="0" i="1">
                        <a:latin typeface="Cambria Math" panose="02040503050406030204" pitchFamily="18" charset="0"/>
                      </a:rPr>
                      <m:t>=</m:t>
                    </m:r>
                    <m:r>
                      <a:rPr lang="en-US" b="0" i="1">
                        <a:latin typeface="Cambria Math" panose="02040503050406030204" pitchFamily="18" charset="0"/>
                      </a:rPr>
                      <m:t>𝑎</m:t>
                    </m:r>
                    <m:d>
                      <m:dPr>
                        <m:ctrlPr>
                          <a:rPr lang="en-US" b="0" i="1">
                            <a:latin typeface="Cambria Math" panose="02040503050406030204" pitchFamily="18" charset="0"/>
                          </a:rPr>
                        </m:ctrlPr>
                      </m:dPr>
                      <m:e>
                        <m:r>
                          <a:rPr lang="en-US" b="0" i="1">
                            <a:latin typeface="Cambria Math" panose="02040503050406030204" pitchFamily="18" charset="0"/>
                          </a:rPr>
                          <m:t>𝑡</m:t>
                        </m:r>
                        <m:r>
                          <a:rPr lang="en-US" b="0" i="1">
                            <a:latin typeface="Cambria Math" panose="02040503050406030204" pitchFamily="18" charset="0"/>
                          </a:rPr>
                          <m:t>+</m:t>
                        </m:r>
                        <m:r>
                          <a:rPr lang="en-US" b="0" i="1">
                            <a:latin typeface="Cambria Math" panose="02040503050406030204" pitchFamily="18" charset="0"/>
                          </a:rPr>
                          <m:t>1</m:t>
                        </m:r>
                      </m:e>
                    </m:d>
                    <m:r>
                      <a:rPr lang="en-US" b="0" i="1">
                        <a:latin typeface="Cambria Math" panose="02040503050406030204" pitchFamily="18" charset="0"/>
                      </a:rPr>
                      <m:t>+</m:t>
                    </m:r>
                    <m:nary>
                      <m:naryPr>
                        <m:ctrlPr>
                          <a:rPr lang="en-US" b="0" i="1">
                            <a:latin typeface="Cambria Math" panose="02040503050406030204" pitchFamily="18" charset="0"/>
                          </a:rPr>
                        </m:ctrlPr>
                      </m:naryPr>
                      <m:sub>
                        <m:r>
                          <a:rPr lang="en-US" b="0" i="1">
                            <a:latin typeface="Cambria Math" panose="02040503050406030204" pitchFamily="18" charset="0"/>
                          </a:rPr>
                          <m:t>𝑡</m:t>
                        </m:r>
                        <m:r>
                          <a:rPr lang="en-US" b="0" i="1">
                            <a:latin typeface="Cambria Math" panose="02040503050406030204" pitchFamily="18" charset="0"/>
                          </a:rPr>
                          <m:t>+</m:t>
                        </m:r>
                        <m:r>
                          <a:rPr lang="en-US" b="0" i="1">
                            <a:latin typeface="Cambria Math" panose="02040503050406030204" pitchFamily="18" charset="0"/>
                          </a:rPr>
                          <m:t>1</m:t>
                        </m:r>
                      </m:sub>
                      <m:sup>
                        <m:r>
                          <a:rPr lang="en-US" b="0" i="1">
                            <a:latin typeface="Cambria Math" panose="02040503050406030204" pitchFamily="18" charset="0"/>
                          </a:rPr>
                          <m:t>𝑡</m:t>
                        </m:r>
                      </m:sup>
                      <m:e>
                        <m:r>
                          <a:rPr lang="en-US" b="0" i="1">
                            <a:latin typeface="Cambria Math" panose="02040503050406030204" pitchFamily="18" charset="0"/>
                          </a:rPr>
                          <m:t>𝑎</m:t>
                        </m:r>
                        <m:d>
                          <m:dPr>
                            <m:ctrlPr>
                              <a:rPr lang="en-US" b="0" i="1">
                                <a:latin typeface="Cambria Math" panose="02040503050406030204" pitchFamily="18" charset="0"/>
                              </a:rPr>
                            </m:ctrlPr>
                          </m:dPr>
                          <m:e>
                            <m:r>
                              <a:rPr lang="en-US" b="0" i="1">
                                <a:latin typeface="Cambria Math" panose="02040503050406030204" pitchFamily="18" charset="0"/>
                              </a:rPr>
                              <m:t>𝑡</m:t>
                            </m:r>
                          </m:e>
                        </m:d>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m:t>
                            </m:r>
                            <m:r>
                              <a:rPr lang="en-US" b="0" i="1">
                                <a:latin typeface="Cambria Math" panose="02040503050406030204" pitchFamily="18" charset="0"/>
                              </a:rPr>
                              <m:t>𝑓</m:t>
                            </m:r>
                            <m:d>
                              <m:dPr>
                                <m:ctrlPr>
                                  <a:rPr lang="en-US" b="0" i="1">
                                    <a:latin typeface="Cambria Math" panose="02040503050406030204" pitchFamily="18" charset="0"/>
                                  </a:rPr>
                                </m:ctrlPr>
                              </m:dPr>
                              <m:e>
                                <m:r>
                                  <a:rPr lang="en-US" b="0" i="1">
                                    <a:latin typeface="Cambria Math" panose="02040503050406030204" pitchFamily="18" charset="0"/>
                                  </a:rPr>
                                  <m:t>𝑧</m:t>
                                </m:r>
                                <m:d>
                                  <m:dPr>
                                    <m:ctrlPr>
                                      <a:rPr lang="en-US" b="0" i="1">
                                        <a:latin typeface="Cambria Math" panose="02040503050406030204" pitchFamily="18" charset="0"/>
                                      </a:rPr>
                                    </m:ctrlPr>
                                  </m:dPr>
                                  <m:e>
                                    <m:r>
                                      <a:rPr lang="en-US" b="0" i="1">
                                        <a:latin typeface="Cambria Math" panose="02040503050406030204" pitchFamily="18" charset="0"/>
                                      </a:rPr>
                                      <m:t>𝑡</m:t>
                                    </m:r>
                                  </m:e>
                                </m:d>
                              </m:e>
                            </m:d>
                          </m:num>
                          <m:den>
                            <m:r>
                              <a:rPr lang="en-US" b="0" i="1">
                                <a:latin typeface="Cambria Math" panose="02040503050406030204" pitchFamily="18" charset="0"/>
                              </a:rPr>
                              <m:t>𝜕</m:t>
                            </m:r>
                            <m:r>
                              <a:rPr lang="en-US" b="0" i="1">
                                <a:latin typeface="Cambria Math" panose="02040503050406030204" pitchFamily="18" charset="0"/>
                              </a:rPr>
                              <m:t>𝑧</m:t>
                            </m:r>
                            <m:d>
                              <m:dPr>
                                <m:ctrlPr>
                                  <a:rPr lang="en-US" b="0" i="1">
                                    <a:latin typeface="Cambria Math" panose="02040503050406030204" pitchFamily="18" charset="0"/>
                                  </a:rPr>
                                </m:ctrlPr>
                              </m:dPr>
                              <m:e>
                                <m:r>
                                  <a:rPr lang="en-US" b="0" i="1">
                                    <a:latin typeface="Cambria Math" panose="02040503050406030204" pitchFamily="18" charset="0"/>
                                  </a:rPr>
                                  <m:t>𝑡</m:t>
                                </m:r>
                              </m:e>
                            </m:d>
                          </m:den>
                        </m:f>
                        <m:r>
                          <a:rPr lang="en-US" b="0" i="1">
                            <a:latin typeface="Cambria Math" panose="02040503050406030204" pitchFamily="18" charset="0"/>
                          </a:rPr>
                          <m:t>𝑑𝑡</m:t>
                        </m:r>
                      </m:e>
                    </m:nary>
                  </m:oMath>
                </a14:m>
                <a:endParaRPr lang="en-US" b="0" i="1" dirty="0">
                  <a:latin typeface="Cambria Math" panose="02040503050406030204" pitchFamily="18" charset="0"/>
                </a:endParaRPr>
              </a:p>
              <a:p>
                <a:pPr marL="57150">
                  <a:lnSpc>
                    <a:spcPct val="90000"/>
                  </a:lnSpc>
                  <a:spcAft>
                    <a:spcPts val="600"/>
                  </a:spcAft>
                </a:pPr>
                <a:endParaRPr lang="en-US" b="0" i="1" dirty="0">
                  <a:latin typeface="Cambria Math" panose="02040503050406030204" pitchFamily="18" charset="0"/>
                </a:endParaRPr>
              </a:p>
              <a:p>
                <a:pPr marL="285750" indent="-228600">
                  <a:lnSpc>
                    <a:spcPct val="90000"/>
                  </a:lnSpc>
                  <a:spcAft>
                    <a:spcPts val="600"/>
                  </a:spcAft>
                  <a:buFont typeface="Arial" panose="020B0604020202020204" pitchFamily="34" charset="0"/>
                  <a:buChar char="•"/>
                </a:pP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𝐿</m:t>
                        </m:r>
                      </m:num>
                      <m:den>
                        <m:r>
                          <a:rPr lang="en-US" sz="1800" b="0" i="1" smtClean="0">
                            <a:latin typeface="Cambria Math" panose="02040503050406030204" pitchFamily="18" charset="0"/>
                          </a:rPr>
                          <m:t>𝜕𝜃</m:t>
                        </m:r>
                      </m:den>
                    </m:f>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r>
                          <a:rPr lang="en-US" sz="1800" b="0" i="1" smtClean="0">
                            <a:latin typeface="Cambria Math" panose="02040503050406030204" pitchFamily="18" charset="0"/>
                          </a:rPr>
                          <m:t>𝑡</m:t>
                        </m:r>
                      </m:sub>
                      <m:sup>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1</m:t>
                        </m:r>
                      </m:sup>
                      <m:e>
                        <m:r>
                          <a:rPr lang="en-US" sz="1800" i="1">
                            <a:latin typeface="Cambria Math" panose="02040503050406030204" pitchFamily="18" charset="0"/>
                          </a:rPr>
                          <m:t>𝑎</m:t>
                        </m:r>
                        <m:d>
                          <m:dPr>
                            <m:ctrlPr>
                              <a:rPr lang="en-US" sz="1800" i="1">
                                <a:latin typeface="Cambria Math" panose="02040503050406030204" pitchFamily="18" charset="0"/>
                              </a:rPr>
                            </m:ctrlPr>
                          </m:dPr>
                          <m:e>
                            <m:r>
                              <a:rPr lang="en-US" sz="1800" i="1">
                                <a:latin typeface="Cambria Math" panose="02040503050406030204" pitchFamily="18" charset="0"/>
                              </a:rPr>
                              <m:t>𝑡</m:t>
                            </m:r>
                          </m:e>
                        </m:d>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𝑧</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b="0" i="1" smtClean="0">
                                    <a:latin typeface="Cambria Math" panose="02040503050406030204" pitchFamily="18" charset="0"/>
                                  </a:rPr>
                                  <m:t>𝜃</m:t>
                                </m:r>
                              </m:e>
                            </m:d>
                          </m:num>
                          <m:den>
                            <m:r>
                              <a:rPr lang="en-US" sz="1800" b="0" i="1" smtClean="0">
                                <a:latin typeface="Cambria Math" panose="02040503050406030204" pitchFamily="18" charset="0"/>
                              </a:rPr>
                              <m:t>𝜕𝜃</m:t>
                            </m:r>
                          </m:den>
                        </m:f>
                        <m:r>
                          <a:rPr lang="en-US" sz="1800" b="0" i="1" smtClean="0">
                            <a:latin typeface="Cambria Math" panose="02040503050406030204" pitchFamily="18" charset="0"/>
                          </a:rPr>
                          <m:t>𝑑𝑡</m:t>
                        </m:r>
                      </m:e>
                    </m:nary>
                  </m:oMath>
                </a14:m>
                <a:endParaRPr lang="en-US" sz="1800" i="1" dirty="0">
                  <a:latin typeface="Cambria Math" panose="02040503050406030204" pitchFamily="18" charset="0"/>
                </a:endParaRPr>
              </a:p>
              <a:p>
                <a:pPr marL="285750" indent="-228600">
                  <a:lnSpc>
                    <a:spcPct val="90000"/>
                  </a:lnSpc>
                  <a:spcAft>
                    <a:spcPts val="600"/>
                  </a:spcAft>
                  <a:buFont typeface="Arial" panose="020B0604020202020204" pitchFamily="34" charset="0"/>
                  <a:buChar char="•"/>
                </a:pPr>
                <a:endParaRPr lang="en-US" dirty="0"/>
              </a:p>
              <a:p>
                <a:pPr marL="57150">
                  <a:lnSpc>
                    <a:spcPct val="90000"/>
                  </a:lnSpc>
                  <a:spcAft>
                    <a:spcPts val="600"/>
                  </a:spcAft>
                </a:pPr>
                <a:endParaRPr lang="en-US" b="0" dirty="0">
                  <a:hlinkClick r:id="rId3"/>
                </a:endParaRPr>
              </a:p>
              <a:p>
                <a:pPr marL="57150">
                  <a:lnSpc>
                    <a:spcPct val="90000"/>
                  </a:lnSpc>
                  <a:spcAft>
                    <a:spcPts val="600"/>
                  </a:spcAft>
                </a:pPr>
                <a:endParaRPr lang="en-US" dirty="0">
                  <a:hlinkClick r:id="rId3"/>
                </a:endParaRPr>
              </a:p>
              <a:p>
                <a:pPr marL="57150">
                  <a:lnSpc>
                    <a:spcPct val="90000"/>
                  </a:lnSpc>
                  <a:spcAft>
                    <a:spcPts val="600"/>
                  </a:spcAft>
                </a:pPr>
                <a:r>
                  <a:rPr lang="en-US" b="0" dirty="0">
                    <a:hlinkClick r:id="rId3"/>
                  </a:rPr>
                  <a:t>arXiv:1806.07366</a:t>
                </a:r>
                <a:r>
                  <a:rPr lang="en-US" b="0" dirty="0"/>
                  <a:t> , Chen et al. </a:t>
                </a:r>
                <a:endParaRPr lang="en-US" dirty="0"/>
              </a:p>
              <a:p>
                <a:pPr marL="57150">
                  <a:lnSpc>
                    <a:spcPct val="90000"/>
                  </a:lnSpc>
                  <a:spcAft>
                    <a:spcPts val="600"/>
                  </a:spcAft>
                </a:pPr>
                <a:endParaRPr lang="en-US"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b="0" dirty="0">
                    <a:hlinkClick r:id="rId3"/>
                  </a:rPr>
                  <a:t>arXiv:1806.07366</a:t>
                </a:r>
                <a:r>
                  <a:rPr lang="en-US" b="0" dirty="0"/>
                  <a:t> , Chen et al. </a:t>
                </a:r>
                <a:endParaRPr lang="en-US"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1229C25D-1745-4C55-B95F-51C3FC89522A}"/>
                  </a:ext>
                </a:extLst>
              </p:cNvPr>
              <p:cNvSpPr txBox="1">
                <a:spLocks noRot="1" noChangeAspect="1" noMove="1" noResize="1" noEditPoints="1" noAdjustHandles="1" noChangeArrowheads="1" noChangeShapeType="1" noTextEdit="1"/>
              </p:cNvSpPr>
              <p:nvPr/>
            </p:nvSpPr>
            <p:spPr>
              <a:xfrm>
                <a:off x="548640" y="1782981"/>
                <a:ext cx="5065705" cy="4938494"/>
              </a:xfrm>
              <a:prstGeom prst="rect">
                <a:avLst/>
              </a:prstGeom>
              <a:blipFill>
                <a:blip r:embed="rId4"/>
                <a:stretch>
                  <a:fillRect l="-963" t="-1110" b="-29346"/>
                </a:stretch>
              </a:blipFill>
            </p:spPr>
            <p:txBody>
              <a:bodyPr/>
              <a:lstStyle/>
              <a:p>
                <a:r>
                  <a:rPr lang="he-IL">
                    <a:noFill/>
                  </a:rPr>
                  <a:t> </a:t>
                </a:r>
              </a:p>
            </p:txBody>
          </p:sp>
        </mc:Fallback>
      </mc:AlternateContent>
      <p:sp>
        <p:nvSpPr>
          <p:cNvPr id="28"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7AF99A5-CDC6-47D3-B91F-B1D1CCC211CC}"/>
              </a:ext>
            </a:extLst>
          </p:cNvPr>
          <p:cNvPicPr>
            <a:picLocks noChangeAspect="1"/>
          </p:cNvPicPr>
          <p:nvPr/>
        </p:nvPicPr>
        <p:blipFill>
          <a:blip r:embed="rId5"/>
          <a:stretch>
            <a:fillRect/>
          </a:stretch>
        </p:blipFill>
        <p:spPr>
          <a:xfrm>
            <a:off x="6257811" y="550982"/>
            <a:ext cx="5290720" cy="3690277"/>
          </a:xfrm>
          <a:prstGeom prst="rect">
            <a:avLst/>
          </a:prstGeom>
        </p:spPr>
      </p:pic>
      <p:grpSp>
        <p:nvGrpSpPr>
          <p:cNvPr id="30" name="Group 22">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31" name="Isosceles Triangle 23">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24">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5C7B499A-ACEB-4F8E-8C7B-371B636E407A}"/>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CFCCF86A-BF53-4B99-BB4D-94D79D6DFC91}" type="slidenum">
              <a:rPr lang="en-US" smtClean="0"/>
              <a:pPr>
                <a:spcAft>
                  <a:spcPts val="600"/>
                </a:spcAft>
              </a:pPr>
              <a:t>17</a:t>
            </a:fld>
            <a:endParaRPr lang="en-US"/>
          </a:p>
        </p:txBody>
      </p:sp>
      <p:sp>
        <p:nvSpPr>
          <p:cNvPr id="9" name="Content Placeholder 2">
            <a:extLst>
              <a:ext uri="{FF2B5EF4-FFF2-40B4-BE49-F238E27FC236}">
                <a16:creationId xmlns:a16="http://schemas.microsoft.com/office/drawing/2014/main" id="{9848E26C-E456-4199-85AE-28A426F0BD17}"/>
              </a:ext>
            </a:extLst>
          </p:cNvPr>
          <p:cNvSpPr txBox="1">
            <a:spLocks/>
          </p:cNvSpPr>
          <p:nvPr/>
        </p:nvSpPr>
        <p:spPr>
          <a:xfrm>
            <a:off x="158217" y="2535224"/>
            <a:ext cx="2993545" cy="1706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26" name="Picture 25">
            <a:extLst>
              <a:ext uri="{FF2B5EF4-FFF2-40B4-BE49-F238E27FC236}">
                <a16:creationId xmlns:a16="http://schemas.microsoft.com/office/drawing/2014/main" id="{AF27E89A-40D2-410F-829A-819EE31CA23F}"/>
              </a:ext>
            </a:extLst>
          </p:cNvPr>
          <p:cNvPicPr>
            <a:picLocks noChangeAspect="1"/>
          </p:cNvPicPr>
          <p:nvPr/>
        </p:nvPicPr>
        <p:blipFill>
          <a:blip r:embed="rId6"/>
          <a:stretch>
            <a:fillRect/>
          </a:stretch>
        </p:blipFill>
        <p:spPr>
          <a:xfrm>
            <a:off x="5724014" y="4440412"/>
            <a:ext cx="5919346" cy="2017580"/>
          </a:xfrm>
          <a:prstGeom prst="rect">
            <a:avLst/>
          </a:prstGeom>
        </p:spPr>
      </p:pic>
    </p:spTree>
    <p:extLst>
      <p:ext uri="{BB962C8B-B14F-4D97-AF65-F5344CB8AC3E}">
        <p14:creationId xmlns:p14="http://schemas.microsoft.com/office/powerpoint/2010/main" val="526936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611D4F-96FD-4171-B1AD-32DC8258A6D0}"/>
              </a:ext>
            </a:extLst>
          </p:cNvPr>
          <p:cNvSpPr>
            <a:spLocks noGrp="1"/>
          </p:cNvSpPr>
          <p:nvPr>
            <p:ph type="title"/>
          </p:nvPr>
        </p:nvSpPr>
        <p:spPr>
          <a:xfrm>
            <a:off x="643467" y="321734"/>
            <a:ext cx="10905066" cy="1135737"/>
          </a:xfrm>
        </p:spPr>
        <p:txBody>
          <a:bodyPr>
            <a:normAutofit/>
          </a:bodyPr>
          <a:lstStyle/>
          <a:p>
            <a:pPr fontAlgn="base"/>
            <a:r>
              <a:rPr lang="en-US" sz="3600" b="1" i="0">
                <a:effectLst/>
                <a:latin typeface="Helvetica Neue"/>
              </a:rPr>
              <a:t>Results and Benefits of </a:t>
            </a:r>
            <a:r>
              <a:rPr lang="en-US" sz="3600" b="1" i="0">
                <a:effectLst/>
                <a:latin typeface="+mn-lt"/>
              </a:rPr>
              <a:t>ODE-nets </a:t>
            </a:r>
          </a:p>
        </p:txBody>
      </p:sp>
      <p:sp>
        <p:nvSpPr>
          <p:cNvPr id="3" name="Content Placeholder 2">
            <a:extLst>
              <a:ext uri="{FF2B5EF4-FFF2-40B4-BE49-F238E27FC236}">
                <a16:creationId xmlns:a16="http://schemas.microsoft.com/office/drawing/2014/main" id="{36F1FFD5-1276-49E6-A80B-049B7FAD967C}"/>
              </a:ext>
            </a:extLst>
          </p:cNvPr>
          <p:cNvSpPr>
            <a:spLocks noGrp="1"/>
          </p:cNvSpPr>
          <p:nvPr>
            <p:ph idx="1"/>
          </p:nvPr>
        </p:nvSpPr>
        <p:spPr>
          <a:xfrm>
            <a:off x="643469" y="1782981"/>
            <a:ext cx="4651850" cy="4406152"/>
          </a:xfrm>
        </p:spPr>
        <p:txBody>
          <a:bodyPr>
            <a:noAutofit/>
          </a:bodyPr>
          <a:lstStyle/>
          <a:p>
            <a:pPr marL="0" indent="0" fontAlgn="base">
              <a:buNone/>
            </a:pPr>
            <a:r>
              <a:rPr lang="en-US" sz="1800" b="0" i="0" dirty="0">
                <a:effectLst/>
              </a:rPr>
              <a:t>ODE networks have some useful properties:</a:t>
            </a:r>
          </a:p>
          <a:p>
            <a:pPr fontAlgn="base">
              <a:buFont typeface="Arial" panose="020B0604020202020204" pitchFamily="34" charset="0"/>
              <a:buChar char="•"/>
            </a:pPr>
            <a:r>
              <a:rPr lang="en-US" sz="1800" b="1" i="0" dirty="0">
                <a:effectLst/>
              </a:rPr>
              <a:t>Memory efficiency – </a:t>
            </a:r>
            <a:r>
              <a:rPr lang="en-US" sz="1800" i="0" dirty="0">
                <a:effectLst/>
              </a:rPr>
              <a:t>Similar results on MNIST </a:t>
            </a:r>
            <a:r>
              <a:rPr lang="en-US" sz="1800" dirty="0"/>
              <a:t>compared to </a:t>
            </a:r>
            <a:r>
              <a:rPr lang="en-US" sz="1800" dirty="0" err="1"/>
              <a:t>ResNet</a:t>
            </a:r>
            <a:r>
              <a:rPr lang="en-US" sz="1800" dirty="0"/>
              <a:t> with 1/3 the parameters</a:t>
            </a:r>
            <a:endParaRPr lang="en-US" sz="1800" i="0" dirty="0">
              <a:effectLst/>
            </a:endParaRPr>
          </a:p>
          <a:p>
            <a:pPr fontAlgn="base">
              <a:buFont typeface="Arial" panose="020B0604020202020204" pitchFamily="34" charset="0"/>
              <a:buChar char="•"/>
            </a:pPr>
            <a:r>
              <a:rPr lang="en-US" sz="1800" b="1" i="0" dirty="0">
                <a:effectLst/>
              </a:rPr>
              <a:t>ODE solvers take a tolerance level as an argument- </a:t>
            </a:r>
            <a:r>
              <a:rPr lang="en-US" sz="1800" b="0" i="0" dirty="0">
                <a:effectLst/>
              </a:rPr>
              <a:t>This controls how accurate the solution is at the cost of more function evaluations. </a:t>
            </a:r>
          </a:p>
          <a:p>
            <a:pPr fontAlgn="base">
              <a:buFont typeface="Arial" panose="020B0604020202020204" pitchFamily="34" charset="0"/>
              <a:buChar char="•"/>
            </a:pPr>
            <a:r>
              <a:rPr lang="en-US" sz="1800" b="1" i="0" dirty="0">
                <a:effectLst/>
              </a:rPr>
              <a:t>The variable time step aspect can be used for continuous time-series models, </a:t>
            </a:r>
            <a:r>
              <a:rPr lang="en-US" sz="1800" b="0" i="0" dirty="0">
                <a:effectLst/>
              </a:rPr>
              <a:t>unlike RNNs which have inputs at fixed intervals of time.</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364B7A22-12B2-487C-8038-4CFB0DC8BA15}"/>
              </a:ext>
            </a:extLst>
          </p:cNvPr>
          <p:cNvPicPr>
            <a:picLocks noChangeAspect="1"/>
          </p:cNvPicPr>
          <p:nvPr/>
        </p:nvPicPr>
        <p:blipFill>
          <a:blip r:embed="rId3"/>
          <a:stretch>
            <a:fillRect/>
          </a:stretch>
        </p:blipFill>
        <p:spPr>
          <a:xfrm>
            <a:off x="5663454" y="2522440"/>
            <a:ext cx="6253212" cy="1969762"/>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C29C4775-BDF4-45A2-AB98-DDB6134860D5}"/>
              </a:ext>
            </a:extLst>
          </p:cNvPr>
          <p:cNvSpPr>
            <a:spLocks noGrp="1"/>
          </p:cNvSpPr>
          <p:nvPr>
            <p:ph type="sldNum" sz="quarter" idx="12"/>
          </p:nvPr>
        </p:nvSpPr>
        <p:spPr>
          <a:xfrm>
            <a:off x="8805333" y="6356350"/>
            <a:ext cx="2743200" cy="365125"/>
          </a:xfrm>
        </p:spPr>
        <p:txBody>
          <a:bodyPr>
            <a:normAutofit/>
          </a:bodyPr>
          <a:lstStyle/>
          <a:p>
            <a:pPr>
              <a:spcAft>
                <a:spcPts val="600"/>
              </a:spcAft>
            </a:pPr>
            <a:fld id="{CFCCF86A-BF53-4B99-BB4D-94D79D6DFC91}" type="slidenum">
              <a:rPr lang="en-IL" smtClean="0"/>
              <a:pPr>
                <a:spcAft>
                  <a:spcPts val="600"/>
                </a:spcAft>
              </a:pPr>
              <a:t>18</a:t>
            </a:fld>
            <a:endParaRPr lang="en-IL"/>
          </a:p>
        </p:txBody>
      </p:sp>
      <p:sp>
        <p:nvSpPr>
          <p:cNvPr id="15" name="TextBox 14">
            <a:extLst>
              <a:ext uri="{FF2B5EF4-FFF2-40B4-BE49-F238E27FC236}">
                <a16:creationId xmlns:a16="http://schemas.microsoft.com/office/drawing/2014/main" id="{D00F748B-4E25-4CCC-A2B4-17EF6E612869}"/>
              </a:ext>
            </a:extLst>
          </p:cNvPr>
          <p:cNvSpPr txBox="1"/>
          <p:nvPr/>
        </p:nvSpPr>
        <p:spPr>
          <a:xfrm>
            <a:off x="507030" y="6369207"/>
            <a:ext cx="6096000" cy="369332"/>
          </a:xfrm>
          <a:prstGeom prst="rect">
            <a:avLst/>
          </a:prstGeom>
          <a:noFill/>
        </p:spPr>
        <p:txBody>
          <a:bodyPr wrap="square">
            <a:spAutoFit/>
          </a:bodyPr>
          <a:lstStyle/>
          <a:p>
            <a:pPr marL="0" indent="0">
              <a:buNone/>
            </a:pPr>
            <a:r>
              <a:rPr lang="en-US" b="0" dirty="0">
                <a:hlinkClick r:id="rId4"/>
              </a:rPr>
              <a:t>arXiv:1806.07366</a:t>
            </a:r>
            <a:r>
              <a:rPr lang="en-US" b="0" dirty="0"/>
              <a:t> , Chen et al. </a:t>
            </a: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9FAE911-7AAB-427A-9022-7BAAE3CEC3F0}"/>
                  </a:ext>
                </a:extLst>
              </p:cNvPr>
              <p:cNvSpPr txBox="1"/>
              <p:nvPr/>
            </p:nvSpPr>
            <p:spPr>
              <a:xfrm>
                <a:off x="6096000" y="4870711"/>
                <a:ext cx="6253212" cy="651269"/>
              </a:xfrm>
              <a:prstGeom prst="rect">
                <a:avLst/>
              </a:prstGeom>
              <a:noFill/>
            </p:spPr>
            <p:txBody>
              <a:bodyPr wrap="square">
                <a:spAutoFit/>
              </a:bodyPr>
              <a:lstStyle/>
              <a:p>
                <a:pPr marL="0" indent="0">
                  <a:buFont typeface="Arial" panose="020B0604020202020204" pitchFamily="34" charset="0"/>
                  <a:buNone/>
                </a:pPr>
                <a:r>
                  <a:rPr lang="en-US" dirty="0"/>
                  <a:t>L = # layers on RNN</a:t>
                </a:r>
              </a:p>
              <a:p>
                <a:pPr marL="0" indent="0" algn="r">
                  <a:buFont typeface="Arial" panose="020B0604020202020204" pitchFamily="34" charset="0"/>
                  <a:buNone/>
                </a:pPr>
                <a14:m>
                  <m:oMathPara xmlns:m="http://schemas.openxmlformats.org/officeDocument/2006/math">
                    <m:oMathParaPr>
                      <m:jc m:val="left"/>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𝐿</m:t>
                          </m:r>
                        </m:e>
                      </m:acc>
                      <m:r>
                        <a:rPr lang="en-US" b="0" i="1" dirty="0" smtClean="0">
                          <a:latin typeface="Cambria Math" panose="02040503050406030204" pitchFamily="18" charset="0"/>
                        </a:rPr>
                        <m:t>=# </m:t>
                      </m:r>
                      <m:r>
                        <a:rPr lang="en-US" b="0" i="1" dirty="0" smtClean="0">
                          <a:latin typeface="Cambria Math" panose="02040503050406030204" pitchFamily="18" charset="0"/>
                        </a:rPr>
                        <m:t>𝑓𝑢𝑛𝑐𝑡𝑖𝑜𝑛</m:t>
                      </m:r>
                      <m:r>
                        <a:rPr lang="en-US" b="0" i="1" dirty="0" smtClean="0">
                          <a:latin typeface="Cambria Math" panose="02040503050406030204" pitchFamily="18" charset="0"/>
                        </a:rPr>
                        <m:t> </m:t>
                      </m:r>
                      <m:r>
                        <a:rPr lang="en-US" b="0" i="1" dirty="0" smtClean="0">
                          <a:latin typeface="Cambria Math" panose="02040503050406030204" pitchFamily="18" charset="0"/>
                        </a:rPr>
                        <m:t>𝑒𝑣𝑎𝑙𝑢𝑎𝑡𝑖𝑜𝑛𝑠</m:t>
                      </m:r>
                    </m:oMath>
                  </m:oMathPara>
                </a14:m>
                <a:endParaRPr lang="en-US" dirty="0"/>
              </a:p>
            </p:txBody>
          </p:sp>
        </mc:Choice>
        <mc:Fallback xmlns="">
          <p:sp>
            <p:nvSpPr>
              <p:cNvPr id="19" name="TextBox 18">
                <a:extLst>
                  <a:ext uri="{FF2B5EF4-FFF2-40B4-BE49-F238E27FC236}">
                    <a16:creationId xmlns:a16="http://schemas.microsoft.com/office/drawing/2014/main" id="{19FAE911-7AAB-427A-9022-7BAAE3CEC3F0}"/>
                  </a:ext>
                </a:extLst>
              </p:cNvPr>
              <p:cNvSpPr txBox="1">
                <a:spLocks noRot="1" noChangeAspect="1" noMove="1" noResize="1" noEditPoints="1" noAdjustHandles="1" noChangeArrowheads="1" noChangeShapeType="1" noTextEdit="1"/>
              </p:cNvSpPr>
              <p:nvPr/>
            </p:nvSpPr>
            <p:spPr>
              <a:xfrm>
                <a:off x="6096000" y="4870711"/>
                <a:ext cx="6253212" cy="651269"/>
              </a:xfrm>
              <a:prstGeom prst="rect">
                <a:avLst/>
              </a:prstGeom>
              <a:blipFill>
                <a:blip r:embed="rId5"/>
                <a:stretch>
                  <a:fillRect l="-780" t="-4673" b="-7477"/>
                </a:stretch>
              </a:blipFill>
            </p:spPr>
            <p:txBody>
              <a:bodyPr/>
              <a:lstStyle/>
              <a:p>
                <a:r>
                  <a:rPr lang="he-IL">
                    <a:noFill/>
                  </a:rPr>
                  <a:t> </a:t>
                </a:r>
              </a:p>
            </p:txBody>
          </p:sp>
        </mc:Fallback>
      </mc:AlternateContent>
    </p:spTree>
    <p:extLst>
      <p:ext uri="{BB962C8B-B14F-4D97-AF65-F5344CB8AC3E}">
        <p14:creationId xmlns:p14="http://schemas.microsoft.com/office/powerpoint/2010/main" val="4171890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2" name="Rectangle 7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Shape 8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6AF5756-660F-4E81-8BE2-2E19A50B71C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6000" kern="1200" dirty="0">
                <a:solidFill>
                  <a:srgbClr val="FFFFFF"/>
                </a:solidFill>
                <a:latin typeface="+mj-lt"/>
                <a:ea typeface="+mj-ea"/>
                <a:cs typeface="+mj-cs"/>
              </a:rPr>
              <a:t>The Data</a:t>
            </a:r>
          </a:p>
        </p:txBody>
      </p:sp>
      <p:pic>
        <p:nvPicPr>
          <p:cNvPr id="4100" name="Picture 4" descr="1: Sketch of how to record an Electroencephalogram. An EEG allows... |  Download Scientific Diagram">
            <a:extLst>
              <a:ext uri="{FF2B5EF4-FFF2-40B4-BE49-F238E27FC236}">
                <a16:creationId xmlns:a16="http://schemas.microsoft.com/office/drawing/2014/main" id="{E3CB07F3-5403-4C27-9615-7894DFA18BC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38386" y="1259963"/>
            <a:ext cx="7225748" cy="418243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DCDB84D-A178-43E0-8947-83C49605C9DD}"/>
              </a:ext>
            </a:extLst>
          </p:cNvPr>
          <p:cNvSpPr>
            <a:spLocks noGrp="1"/>
          </p:cNvSpPr>
          <p:nvPr>
            <p:ph type="sldNum" sz="quarter" idx="12"/>
          </p:nvPr>
        </p:nvSpPr>
        <p:spPr/>
        <p:txBody>
          <a:bodyPr/>
          <a:lstStyle/>
          <a:p>
            <a:fld id="{CFCCF86A-BF53-4B99-BB4D-94D79D6DFC91}" type="slidenum">
              <a:rPr lang="en-IL" smtClean="0"/>
              <a:t>19</a:t>
            </a:fld>
            <a:endParaRPr lang="en-IL"/>
          </a:p>
        </p:txBody>
      </p:sp>
    </p:spTree>
    <p:extLst>
      <p:ext uri="{BB962C8B-B14F-4D97-AF65-F5344CB8AC3E}">
        <p14:creationId xmlns:p14="http://schemas.microsoft.com/office/powerpoint/2010/main" val="3022518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CA81A-901D-456F-8C18-D440D3888F7A}"/>
              </a:ext>
            </a:extLst>
          </p:cNvPr>
          <p:cNvSpPr>
            <a:spLocks noGrp="1"/>
          </p:cNvSpPr>
          <p:nvPr>
            <p:ph type="title"/>
          </p:nvPr>
        </p:nvSpPr>
        <p:spPr>
          <a:xfrm>
            <a:off x="324908" y="132563"/>
            <a:ext cx="4595071" cy="1645501"/>
          </a:xfrm>
        </p:spPr>
        <p:txBody>
          <a:bodyPr>
            <a:normAutofit/>
          </a:bodyPr>
          <a:lstStyle/>
          <a:p>
            <a:r>
              <a:rPr lang="en-US" dirty="0"/>
              <a:t>Main goal	</a:t>
            </a:r>
            <a:endParaRPr lang="he-IL" dirty="0"/>
          </a:p>
        </p:txBody>
      </p:sp>
      <p:sp>
        <p:nvSpPr>
          <p:cNvPr id="3" name="Content Placeholder 2">
            <a:extLst>
              <a:ext uri="{FF2B5EF4-FFF2-40B4-BE49-F238E27FC236}">
                <a16:creationId xmlns:a16="http://schemas.microsoft.com/office/drawing/2014/main" id="{5DE0AE93-021E-4352-B50C-E8B31580DEDE}"/>
              </a:ext>
            </a:extLst>
          </p:cNvPr>
          <p:cNvSpPr>
            <a:spLocks noGrp="1"/>
          </p:cNvSpPr>
          <p:nvPr>
            <p:ph idx="1"/>
          </p:nvPr>
        </p:nvSpPr>
        <p:spPr>
          <a:xfrm>
            <a:off x="324908" y="2114551"/>
            <a:ext cx="5108363" cy="4062412"/>
          </a:xfrm>
        </p:spPr>
        <p:txBody>
          <a:bodyPr>
            <a:normAutofit/>
          </a:bodyPr>
          <a:lstStyle/>
          <a:p>
            <a:pPr marL="0" indent="0">
              <a:spcAft>
                <a:spcPts val="800"/>
              </a:spcAft>
              <a:buNone/>
            </a:pPr>
            <a:r>
              <a:rPr lang="en-US" sz="1800" dirty="0"/>
              <a:t>Main purpose - </a:t>
            </a:r>
            <a:r>
              <a:rPr lang="en-US" sz="1800" dirty="0">
                <a:latin typeface="Calibri" panose="020F0502020204030204" pitchFamily="34" charset="0"/>
                <a:ea typeface="Calibri" panose="020F0502020204030204" pitchFamily="34" charset="0"/>
                <a:cs typeface="Arial" panose="020B0604020202020204" pitchFamily="34" charset="0"/>
              </a:rPr>
              <a:t>F</a:t>
            </a:r>
            <a:r>
              <a:rPr lang="en-US" sz="1800" dirty="0">
                <a:effectLst/>
                <a:latin typeface="Calibri" panose="020F0502020204030204" pitchFamily="34" charset="0"/>
                <a:ea typeface="Calibri" panose="020F0502020204030204" pitchFamily="34" charset="0"/>
                <a:cs typeface="Arial" panose="020B0604020202020204" pitchFamily="34" charset="0"/>
              </a:rPr>
              <a:t>eed  data to the model and see the performance of our model in classifying and predicting sleeping stages.</a:t>
            </a:r>
          </a:p>
          <a:p>
            <a:pPr>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data is a time series of EEG measurements during people sleeping time. </a:t>
            </a:r>
          </a:p>
          <a:p>
            <a:pPr>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Neural ODEs are neural network models which generalize standard layer to layer propagation to continuous depth models.</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indent="0">
              <a:buNone/>
            </a:pPr>
            <a:endParaRPr lang="he-IL" sz="1800" dirty="0"/>
          </a:p>
        </p:txBody>
      </p:sp>
      <p:sp>
        <p:nvSpPr>
          <p:cNvPr id="83" name="Rectangle 44">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46">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3525708-9336-4B99-8B35-A2A234C2FA3C}"/>
              </a:ext>
            </a:extLst>
          </p:cNvPr>
          <p:cNvSpPr>
            <a:spLocks noGrp="1"/>
          </p:cNvSpPr>
          <p:nvPr>
            <p:ph type="sldNum" sz="quarter" idx="12"/>
          </p:nvPr>
        </p:nvSpPr>
        <p:spPr>
          <a:xfrm>
            <a:off x="10572750" y="6355080"/>
            <a:ext cx="1306147" cy="365125"/>
          </a:xfrm>
        </p:spPr>
        <p:txBody>
          <a:bodyPr>
            <a:normAutofit/>
          </a:bodyPr>
          <a:lstStyle/>
          <a:p>
            <a:pPr>
              <a:spcAft>
                <a:spcPts val="600"/>
              </a:spcAft>
            </a:pPr>
            <a:fld id="{CFCCF86A-BF53-4B99-BB4D-94D79D6DFC91}" type="slidenum">
              <a:rPr lang="en-IL">
                <a:solidFill>
                  <a:prstClr val="black">
                    <a:alpha val="80000"/>
                  </a:prstClr>
                </a:solidFill>
              </a:rPr>
              <a:pPr>
                <a:spcAft>
                  <a:spcPts val="600"/>
                </a:spcAft>
              </a:pPr>
              <a:t>2</a:t>
            </a:fld>
            <a:endParaRPr lang="en-IL">
              <a:solidFill>
                <a:prstClr val="black">
                  <a:alpha val="80000"/>
                </a:prstClr>
              </a:solidFill>
            </a:endParaRPr>
          </a:p>
        </p:txBody>
      </p:sp>
      <p:sp>
        <p:nvSpPr>
          <p:cNvPr id="85" name="Rectangle 48">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5B2D331-E4F4-4826-9687-EDC89DE6FCBE}"/>
              </a:ext>
            </a:extLst>
          </p:cNvPr>
          <p:cNvPicPr>
            <a:picLocks noChangeAspect="1"/>
          </p:cNvPicPr>
          <p:nvPr/>
        </p:nvPicPr>
        <p:blipFill rotWithShape="1">
          <a:blip r:embed="rId3"/>
          <a:srcRect t="6439" r="2" b="2418"/>
          <a:stretch/>
        </p:blipFill>
        <p:spPr>
          <a:xfrm>
            <a:off x="6420908" y="553694"/>
            <a:ext cx="2364317" cy="2275894"/>
          </a:xfrm>
          <a:prstGeom prst="rect">
            <a:avLst/>
          </a:prstGeom>
        </p:spPr>
      </p:pic>
      <p:sp>
        <p:nvSpPr>
          <p:cNvPr id="86" name="Rectangle 50">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40A4C3E6-0D17-4F2B-BFD8-C2F424FA7320}"/>
              </a:ext>
            </a:extLst>
          </p:cNvPr>
          <p:cNvPicPr>
            <a:picLocks noChangeAspect="1"/>
          </p:cNvPicPr>
          <p:nvPr/>
        </p:nvPicPr>
        <p:blipFill rotWithShape="1">
          <a:blip r:embed="rId4"/>
          <a:srcRect r="33017"/>
          <a:stretch/>
        </p:blipFill>
        <p:spPr>
          <a:xfrm>
            <a:off x="9315978" y="674695"/>
            <a:ext cx="2771301" cy="2020768"/>
          </a:xfrm>
          <a:prstGeom prst="rect">
            <a:avLst/>
          </a:prstGeom>
        </p:spPr>
      </p:pic>
      <p:pic>
        <p:nvPicPr>
          <p:cNvPr id="40" name="Picture 39" descr="A screenshot of a computer&#10;&#10;Description automatically generated with low confidence">
            <a:extLst>
              <a:ext uri="{FF2B5EF4-FFF2-40B4-BE49-F238E27FC236}">
                <a16:creationId xmlns:a16="http://schemas.microsoft.com/office/drawing/2014/main" id="{0CFD8AF0-0C7F-48B9-85B8-1DD17F57BE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6571365" y="3936974"/>
            <a:ext cx="5236518" cy="2068423"/>
          </a:xfrm>
          <a:prstGeom prst="rect">
            <a:avLst/>
          </a:prstGeom>
          <a:noFill/>
        </p:spPr>
      </p:pic>
    </p:spTree>
    <p:extLst>
      <p:ext uri="{BB962C8B-B14F-4D97-AF65-F5344CB8AC3E}">
        <p14:creationId xmlns:p14="http://schemas.microsoft.com/office/powerpoint/2010/main" val="188061556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2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9510BB-B8D1-48E9-A731-65A8AC3717CB}"/>
              </a:ext>
            </a:extLst>
          </p:cNvPr>
          <p:cNvSpPr>
            <a:spLocks noGrp="1"/>
          </p:cNvSpPr>
          <p:nvPr>
            <p:ph type="title"/>
          </p:nvPr>
        </p:nvSpPr>
        <p:spPr>
          <a:xfrm>
            <a:off x="643467" y="321734"/>
            <a:ext cx="6901193" cy="1135737"/>
          </a:xfrm>
        </p:spPr>
        <p:txBody>
          <a:bodyPr vert="horz" lIns="91440" tIns="45720" rIns="91440" bIns="45720" rtlCol="0" anchor="ctr">
            <a:normAutofit/>
          </a:bodyPr>
          <a:lstStyle/>
          <a:p>
            <a:r>
              <a:rPr lang="en-US" sz="3600" dirty="0"/>
              <a:t>The data</a:t>
            </a:r>
            <a:br>
              <a:rPr lang="en-US" sz="3600" dirty="0"/>
            </a:br>
            <a:r>
              <a:rPr lang="en-US" sz="3600" dirty="0"/>
              <a:t>Sleeping stages</a:t>
            </a:r>
          </a:p>
        </p:txBody>
      </p:sp>
      <p:grpSp>
        <p:nvGrpSpPr>
          <p:cNvPr id="46" name="Group 28">
            <a:extLst>
              <a:ext uri="{FF2B5EF4-FFF2-40B4-BE49-F238E27FC236}">
                <a16:creationId xmlns:a16="http://schemas.microsoft.com/office/drawing/2014/main" id="{912209CB-3E4C-43AE-B507-08269FAE8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30" name="Isosceles Triangle 2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BCB7912-FEA6-4C89-8E9B-D95EF1564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12">
            <a:extLst>
              <a:ext uri="{FF2B5EF4-FFF2-40B4-BE49-F238E27FC236}">
                <a16:creationId xmlns:a16="http://schemas.microsoft.com/office/drawing/2014/main" id="{21B02B9F-D418-4086-8435-E863C5D1F3EA}"/>
              </a:ext>
            </a:extLst>
          </p:cNvPr>
          <p:cNvSpPr>
            <a:spLocks noGrp="1"/>
          </p:cNvSpPr>
          <p:nvPr>
            <p:ph idx="1"/>
          </p:nvPr>
        </p:nvSpPr>
        <p:spPr>
          <a:xfrm>
            <a:off x="327350" y="1457471"/>
            <a:ext cx="7217312" cy="4719492"/>
          </a:xfrm>
        </p:spPr>
        <p:txBody>
          <a:bodyPr vert="horz" lIns="91440" tIns="45720" rIns="91440" bIns="45720" rtlCol="0">
            <a:normAutofit/>
          </a:bodyPr>
          <a:lstStyle/>
          <a:p>
            <a:pPr marL="285750">
              <a:spcAft>
                <a:spcPts val="600"/>
              </a:spcAft>
            </a:pPr>
            <a:r>
              <a:rPr lang="en-US" sz="1900" b="1" dirty="0"/>
              <a:t>Beta waves </a:t>
            </a:r>
            <a:r>
              <a:rPr lang="en-US" sz="1900" dirty="0"/>
              <a:t>– the person is awake</a:t>
            </a:r>
          </a:p>
          <a:p>
            <a:pPr>
              <a:spcAft>
                <a:spcPts val="600"/>
              </a:spcAft>
            </a:pPr>
            <a:endParaRPr lang="en-US" sz="1900" dirty="0"/>
          </a:p>
          <a:p>
            <a:pPr marL="285750">
              <a:spcAft>
                <a:spcPts val="600"/>
              </a:spcAft>
            </a:pPr>
            <a:r>
              <a:rPr lang="en-US" sz="1900" b="1" dirty="0"/>
              <a:t>Alpha waves </a:t>
            </a:r>
            <a:r>
              <a:rPr lang="en-US" sz="1900" dirty="0"/>
              <a:t>– The person is awake and relaxed with closed eyes</a:t>
            </a:r>
          </a:p>
          <a:p>
            <a:pPr>
              <a:spcAft>
                <a:spcPts val="600"/>
              </a:spcAft>
            </a:pPr>
            <a:endParaRPr lang="en-US" sz="1900" dirty="0"/>
          </a:p>
          <a:p>
            <a:pPr marL="285750">
              <a:spcAft>
                <a:spcPts val="600"/>
              </a:spcAft>
            </a:pPr>
            <a:r>
              <a:rPr lang="en-US" sz="1900" b="1" dirty="0"/>
              <a:t>Theta waves </a:t>
            </a:r>
            <a:r>
              <a:rPr lang="en-US" sz="1900" dirty="0"/>
              <a:t>– The person is sleepy/ already sleeping.</a:t>
            </a:r>
          </a:p>
          <a:p>
            <a:pPr marL="285750">
              <a:spcAft>
                <a:spcPts val="600"/>
              </a:spcAft>
            </a:pPr>
            <a:endParaRPr lang="en-US" sz="1900" dirty="0"/>
          </a:p>
          <a:p>
            <a:pPr marL="285750">
              <a:spcAft>
                <a:spcPts val="600"/>
              </a:spcAft>
            </a:pPr>
            <a:r>
              <a:rPr lang="en-US" sz="1900" b="1" dirty="0"/>
              <a:t>Delta waves </a:t>
            </a:r>
            <a:r>
              <a:rPr lang="en-US" sz="1900" dirty="0"/>
              <a:t>– The person is in deep sleep state.</a:t>
            </a:r>
          </a:p>
          <a:p>
            <a:pPr>
              <a:spcAft>
                <a:spcPts val="600"/>
              </a:spcAft>
            </a:pPr>
            <a:endParaRPr lang="en-US" sz="1900" dirty="0"/>
          </a:p>
          <a:p>
            <a:pPr marL="285750">
              <a:spcAft>
                <a:spcPts val="600"/>
              </a:spcAft>
            </a:pPr>
            <a:r>
              <a:rPr lang="en-US" sz="1900" b="1" dirty="0"/>
              <a:t>REM (Rapid eye movement) </a:t>
            </a:r>
            <a:r>
              <a:rPr lang="en-US" sz="1900" dirty="0"/>
              <a:t>– </a:t>
            </a:r>
            <a:r>
              <a:rPr lang="en-US" sz="1900" dirty="0" err="1"/>
              <a:t>Paradoxal</a:t>
            </a:r>
            <a:r>
              <a:rPr lang="en-US" sz="1900" dirty="0"/>
              <a:t>, deep sleep but similar to wake patterns,  the person is probably dreaming.</a:t>
            </a:r>
          </a:p>
        </p:txBody>
      </p:sp>
      <p:pic>
        <p:nvPicPr>
          <p:cNvPr id="8" name="Picture 7">
            <a:extLst>
              <a:ext uri="{FF2B5EF4-FFF2-40B4-BE49-F238E27FC236}">
                <a16:creationId xmlns:a16="http://schemas.microsoft.com/office/drawing/2014/main" id="{517EF140-BD79-4705-B025-4B76D79D1736}"/>
              </a:ext>
            </a:extLst>
          </p:cNvPr>
          <p:cNvPicPr>
            <a:picLocks noChangeAspect="1"/>
          </p:cNvPicPr>
          <p:nvPr/>
        </p:nvPicPr>
        <p:blipFill>
          <a:blip r:embed="rId3"/>
          <a:stretch>
            <a:fillRect/>
          </a:stretch>
        </p:blipFill>
        <p:spPr>
          <a:xfrm>
            <a:off x="8119870" y="713127"/>
            <a:ext cx="2860415" cy="2635439"/>
          </a:xfrm>
          <a:prstGeom prst="rect">
            <a:avLst/>
          </a:prstGeom>
        </p:spPr>
      </p:pic>
      <p:sp>
        <p:nvSpPr>
          <p:cNvPr id="33" name="Isosceles Triangle 3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7003B03-2B58-430D-8044-7D285097FD20}"/>
              </a:ext>
            </a:extLst>
          </p:cNvPr>
          <p:cNvPicPr>
            <a:picLocks noChangeAspect="1"/>
          </p:cNvPicPr>
          <p:nvPr/>
        </p:nvPicPr>
        <p:blipFill>
          <a:blip r:embed="rId4"/>
          <a:stretch>
            <a:fillRect/>
          </a:stretch>
        </p:blipFill>
        <p:spPr>
          <a:xfrm>
            <a:off x="8119870" y="3476115"/>
            <a:ext cx="3394651" cy="2843020"/>
          </a:xfrm>
          <a:prstGeom prst="rect">
            <a:avLst/>
          </a:prstGeom>
        </p:spPr>
      </p:pic>
      <p:sp>
        <p:nvSpPr>
          <p:cNvPr id="4" name="Slide Number Placeholder 3">
            <a:extLst>
              <a:ext uri="{FF2B5EF4-FFF2-40B4-BE49-F238E27FC236}">
                <a16:creationId xmlns:a16="http://schemas.microsoft.com/office/drawing/2014/main" id="{37156933-0067-4FDE-BA13-2213CDF2B34E}"/>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CFCCF86A-BF53-4B99-BB4D-94D79D6DFC91}" type="slidenum">
              <a:rPr lang="en-US" smtClean="0"/>
              <a:pPr>
                <a:spcAft>
                  <a:spcPts val="600"/>
                </a:spcAft>
              </a:pPr>
              <a:t>20</a:t>
            </a:fld>
            <a:endParaRPr lang="en-US"/>
          </a:p>
        </p:txBody>
      </p:sp>
    </p:spTree>
    <p:extLst>
      <p:ext uri="{BB962C8B-B14F-4D97-AF65-F5344CB8AC3E}">
        <p14:creationId xmlns:p14="http://schemas.microsoft.com/office/powerpoint/2010/main" val="2121345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25DA00-CB60-4A73-9760-03B6FAB7B1E9}"/>
              </a:ext>
            </a:extLst>
          </p:cNvPr>
          <p:cNvSpPr>
            <a:spLocks noGrp="1"/>
          </p:cNvSpPr>
          <p:nvPr>
            <p:ph type="title"/>
          </p:nvPr>
        </p:nvSpPr>
        <p:spPr>
          <a:xfrm>
            <a:off x="803776" y="855396"/>
            <a:ext cx="6155988" cy="1182927"/>
          </a:xfrm>
        </p:spPr>
        <p:txBody>
          <a:bodyPr anchor="b">
            <a:normAutofit/>
          </a:bodyPr>
          <a:lstStyle/>
          <a:p>
            <a:r>
              <a:rPr lang="en-US" sz="5600" dirty="0"/>
              <a:t>The data</a:t>
            </a:r>
            <a:endParaRPr lang="en-IL" sz="5600" b="1" i="1" dirty="0"/>
          </a:p>
        </p:txBody>
      </p:sp>
      <p:cxnSp>
        <p:nvCxnSpPr>
          <p:cNvPr id="21" name="Straight Connector 2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C6647C-3EBE-495F-9766-CEB982D573C0}"/>
                  </a:ext>
                </a:extLst>
              </p:cNvPr>
              <p:cNvSpPr>
                <a:spLocks noGrp="1"/>
              </p:cNvSpPr>
              <p:nvPr>
                <p:ph idx="1"/>
              </p:nvPr>
            </p:nvSpPr>
            <p:spPr>
              <a:xfrm>
                <a:off x="687971" y="2034067"/>
                <a:ext cx="6453974" cy="3831190"/>
              </a:xfrm>
            </p:spPr>
            <p:txBody>
              <a:bodyPr anchor="t">
                <a:normAutofit fontScale="47500" lnSpcReduction="20000"/>
              </a:bodyPr>
              <a:lstStyle/>
              <a:p>
                <a:r>
                  <a:rPr lang="en-US" sz="4400" dirty="0">
                    <a:solidFill>
                      <a:schemeClr val="tx1">
                        <a:alpha val="80000"/>
                      </a:schemeClr>
                    </a:solidFill>
                  </a:rPr>
                  <a:t>Our data is a collection of EEG measurements done over the sleeping courses of 75 test subjects.</a:t>
                </a:r>
              </a:p>
              <a:p>
                <a:pPr marL="0" indent="0">
                  <a:buNone/>
                </a:pPr>
                <a:endParaRPr lang="en-US" sz="4400" dirty="0">
                  <a:solidFill>
                    <a:schemeClr val="tx1">
                      <a:alpha val="80000"/>
                    </a:schemeClr>
                  </a:solidFill>
                </a:endParaRPr>
              </a:p>
              <a:p>
                <a:r>
                  <a:rPr lang="en-US" sz="4400" dirty="0">
                    <a:solidFill>
                      <a:schemeClr val="tx1">
                        <a:alpha val="80000"/>
                      </a:schemeClr>
                    </a:solidFill>
                  </a:rPr>
                  <a:t>The data contains electrical readings (in </a:t>
                </a:r>
                <a14:m>
                  <m:oMath xmlns:m="http://schemas.openxmlformats.org/officeDocument/2006/math">
                    <m:r>
                      <a:rPr lang="en-US" sz="4400" b="0" i="1">
                        <a:solidFill>
                          <a:schemeClr val="tx1">
                            <a:alpha val="80000"/>
                          </a:schemeClr>
                        </a:solidFill>
                        <a:latin typeface="Cambria Math" panose="02040503050406030204" pitchFamily="18" charset="0"/>
                      </a:rPr>
                      <m:t>𝜇</m:t>
                    </m:r>
                    <m:r>
                      <a:rPr lang="en-US" sz="4400" b="0" i="1">
                        <a:solidFill>
                          <a:schemeClr val="tx1">
                            <a:alpha val="80000"/>
                          </a:schemeClr>
                        </a:solidFill>
                        <a:latin typeface="Cambria Math" panose="02040503050406030204" pitchFamily="18" charset="0"/>
                      </a:rPr>
                      <m:t>𝑉𝑜𝑙𝑡𝑠</m:t>
                    </m:r>
                  </m:oMath>
                </a14:m>
                <a:r>
                  <a:rPr lang="en-US" sz="4400" dirty="0">
                    <a:solidFill>
                      <a:schemeClr val="tx1">
                        <a:alpha val="80000"/>
                      </a:schemeClr>
                    </a:solidFill>
                  </a:rPr>
                  <a:t>) from </a:t>
                </a:r>
                <a:r>
                  <a:rPr lang="en-US" sz="4400" b="1" dirty="0" err="1">
                    <a:solidFill>
                      <a:schemeClr val="tx1">
                        <a:alpha val="80000"/>
                      </a:schemeClr>
                    </a:solidFill>
                  </a:rPr>
                  <a:t>Fpz-Cz</a:t>
                </a:r>
                <a:r>
                  <a:rPr lang="en-US" sz="4400" b="1" dirty="0">
                    <a:solidFill>
                      <a:schemeClr val="tx1">
                        <a:alpha val="80000"/>
                      </a:schemeClr>
                    </a:solidFill>
                  </a:rPr>
                  <a:t> and </a:t>
                </a:r>
                <a:r>
                  <a:rPr lang="en-US" sz="4400" b="1" dirty="0" err="1">
                    <a:solidFill>
                      <a:schemeClr val="tx1">
                        <a:alpha val="80000"/>
                      </a:schemeClr>
                    </a:solidFill>
                  </a:rPr>
                  <a:t>Pz</a:t>
                </a:r>
                <a:r>
                  <a:rPr lang="en-US" sz="4400" b="1" dirty="0">
                    <a:solidFill>
                      <a:schemeClr val="tx1">
                        <a:alpha val="80000"/>
                      </a:schemeClr>
                    </a:solidFill>
                  </a:rPr>
                  <a:t>-Oz </a:t>
                </a:r>
                <a:r>
                  <a:rPr lang="en-US" sz="4400" dirty="0">
                    <a:solidFill>
                      <a:schemeClr val="tx1">
                        <a:alpha val="80000"/>
                      </a:schemeClr>
                    </a:solidFill>
                  </a:rPr>
                  <a:t>channels on the head.</a:t>
                </a:r>
              </a:p>
              <a:p>
                <a:pPr marL="0" indent="0">
                  <a:buNone/>
                </a:pPr>
                <a:endParaRPr lang="en-US" sz="800" dirty="0">
                  <a:solidFill>
                    <a:schemeClr val="tx1">
                      <a:alpha val="80000"/>
                    </a:schemeClr>
                  </a:solidFill>
                </a:endParaRPr>
              </a:p>
              <a:p>
                <a:pPr marL="0" indent="0">
                  <a:buNone/>
                </a:pPr>
                <a:endParaRPr lang="en-US" sz="800" dirty="0">
                  <a:solidFill>
                    <a:schemeClr val="tx1">
                      <a:alpha val="80000"/>
                    </a:schemeClr>
                  </a:solidFill>
                </a:endParaRPr>
              </a:p>
              <a:p>
                <a:pPr marL="0" indent="0">
                  <a:buNone/>
                </a:pPr>
                <a:endParaRPr lang="en-US" sz="800" dirty="0">
                  <a:solidFill>
                    <a:schemeClr val="tx1">
                      <a:alpha val="80000"/>
                    </a:schemeClr>
                  </a:solidFill>
                </a:endParaRPr>
              </a:p>
              <a:p>
                <a:pPr marL="0" indent="0">
                  <a:buNone/>
                </a:pPr>
                <a:endParaRPr lang="he-IL" sz="800" dirty="0">
                  <a:solidFill>
                    <a:schemeClr val="tx1">
                      <a:alpha val="80000"/>
                    </a:schemeClr>
                  </a:solidFill>
                </a:endParaRPr>
              </a:p>
              <a:p>
                <a:pPr marL="0" indent="0">
                  <a:buNone/>
                </a:pPr>
                <a:endParaRPr lang="he-IL" sz="800" dirty="0">
                  <a:solidFill>
                    <a:schemeClr val="tx1">
                      <a:alpha val="80000"/>
                    </a:schemeClr>
                  </a:solidFill>
                </a:endParaRPr>
              </a:p>
              <a:p>
                <a:pPr marL="0" indent="0">
                  <a:buNone/>
                </a:pPr>
                <a:endParaRPr lang="he-IL" sz="800" dirty="0">
                  <a:solidFill>
                    <a:schemeClr val="tx1">
                      <a:alpha val="80000"/>
                    </a:schemeClr>
                  </a:solidFill>
                </a:endParaRPr>
              </a:p>
              <a:p>
                <a:pPr marL="0" indent="0">
                  <a:buNone/>
                </a:pPr>
                <a:endParaRPr lang="en-US" sz="800" dirty="0">
                  <a:solidFill>
                    <a:schemeClr val="tx1">
                      <a:alpha val="80000"/>
                    </a:schemeClr>
                  </a:solidFill>
                </a:endParaRPr>
              </a:p>
              <a:p>
                <a:pPr marL="0" indent="0">
                  <a:buNone/>
                </a:pPr>
                <a:endParaRPr lang="en-US" sz="800" dirty="0">
                  <a:solidFill>
                    <a:schemeClr val="tx1">
                      <a:alpha val="80000"/>
                    </a:schemeClr>
                  </a:solidFill>
                </a:endParaRPr>
              </a:p>
              <a:p>
                <a:pPr marL="0" indent="0">
                  <a:buNone/>
                </a:pPr>
                <a:endParaRPr lang="en-US" sz="800" dirty="0">
                  <a:solidFill>
                    <a:schemeClr val="tx1">
                      <a:alpha val="80000"/>
                    </a:schemeClr>
                  </a:solidFill>
                </a:endParaRPr>
              </a:p>
              <a:p>
                <a:pPr marL="0" indent="0">
                  <a:buNone/>
                </a:pPr>
                <a:endParaRPr lang="en-US" sz="800" dirty="0">
                  <a:solidFill>
                    <a:schemeClr val="tx1">
                      <a:alpha val="80000"/>
                    </a:schemeClr>
                  </a:solidFill>
                </a:endParaRPr>
              </a:p>
              <a:p>
                <a:pPr marL="0" indent="0">
                  <a:buNone/>
                </a:pPr>
                <a:r>
                  <a:rPr lang="he-IL" sz="2200" dirty="0">
                    <a:solidFill>
                      <a:schemeClr val="tx1">
                        <a:alpha val="80000"/>
                      </a:schemeClr>
                    </a:solidFill>
                    <a:hlinkClick r:id="rId2"/>
                  </a:rPr>
                  <a:t>https://physionet.org/content/sleep-edfx/1.0.0/</a:t>
                </a:r>
                <a:endParaRPr lang="en-US" sz="2200" dirty="0">
                  <a:solidFill>
                    <a:schemeClr val="tx1">
                      <a:alpha val="80000"/>
                    </a:schemeClr>
                  </a:solidFill>
                </a:endParaRPr>
              </a:p>
              <a:p>
                <a:pPr marL="0" indent="0">
                  <a:buNone/>
                </a:pPr>
                <a:r>
                  <a:rPr lang="en-US" sz="2200" b="0" i="0" u="none" strike="noStrike" dirty="0">
                    <a:solidFill>
                      <a:schemeClr val="tx1">
                        <a:alpha val="80000"/>
                      </a:schemeClr>
                    </a:solidFill>
                    <a:effectLst/>
                    <a:latin typeface="-apple-system"/>
                    <a:hlinkClick r:id="rId3"/>
                  </a:rPr>
                  <a:t>B Kemp, AH </a:t>
                </a:r>
                <a:r>
                  <a:rPr lang="en-US" sz="2200" b="0" i="0" u="none" strike="noStrike" dirty="0" err="1">
                    <a:solidFill>
                      <a:schemeClr val="tx1">
                        <a:alpha val="80000"/>
                      </a:schemeClr>
                    </a:solidFill>
                    <a:effectLst/>
                    <a:latin typeface="-apple-system"/>
                    <a:hlinkClick r:id="rId3"/>
                  </a:rPr>
                  <a:t>Zwinderman</a:t>
                </a:r>
                <a:r>
                  <a:rPr lang="en-US" sz="2200" b="0" i="0" u="none" strike="noStrike" dirty="0">
                    <a:solidFill>
                      <a:schemeClr val="tx1">
                        <a:alpha val="80000"/>
                      </a:schemeClr>
                    </a:solidFill>
                    <a:effectLst/>
                    <a:latin typeface="-apple-system"/>
                    <a:hlinkClick r:id="rId3"/>
                  </a:rPr>
                  <a:t>, B </a:t>
                </a:r>
                <a:r>
                  <a:rPr lang="en-US" sz="2200" b="0" i="0" u="none" strike="noStrike" dirty="0" err="1">
                    <a:solidFill>
                      <a:schemeClr val="tx1">
                        <a:alpha val="80000"/>
                      </a:schemeClr>
                    </a:solidFill>
                    <a:effectLst/>
                    <a:latin typeface="-apple-system"/>
                    <a:hlinkClick r:id="rId3"/>
                  </a:rPr>
                  <a:t>Tuk</a:t>
                </a:r>
                <a:r>
                  <a:rPr lang="en-US" sz="2200" b="0" i="0" u="none" strike="noStrike" dirty="0">
                    <a:solidFill>
                      <a:schemeClr val="tx1">
                        <a:alpha val="80000"/>
                      </a:schemeClr>
                    </a:solidFill>
                    <a:effectLst/>
                    <a:latin typeface="-apple-system"/>
                    <a:hlinkClick r:id="rId3"/>
                  </a:rPr>
                  <a:t>, HAC </a:t>
                </a:r>
                <a:r>
                  <a:rPr lang="en-US" sz="2200" b="0" i="0" u="none" strike="noStrike" dirty="0" err="1">
                    <a:solidFill>
                      <a:schemeClr val="tx1">
                        <a:alpha val="80000"/>
                      </a:schemeClr>
                    </a:solidFill>
                    <a:effectLst/>
                    <a:latin typeface="-apple-system"/>
                    <a:hlinkClick r:id="rId3"/>
                  </a:rPr>
                  <a:t>Kamphuisen</a:t>
                </a:r>
                <a:r>
                  <a:rPr lang="en-US" sz="2200" b="0" i="0" u="none" strike="noStrike" dirty="0">
                    <a:solidFill>
                      <a:schemeClr val="tx1">
                        <a:alpha val="80000"/>
                      </a:schemeClr>
                    </a:solidFill>
                    <a:effectLst/>
                    <a:latin typeface="-apple-system"/>
                    <a:hlinkClick r:id="rId3"/>
                  </a:rPr>
                  <a:t>, JJL </a:t>
                </a:r>
                <a:r>
                  <a:rPr lang="en-US" sz="2200" b="0" i="0" u="none" strike="noStrike" dirty="0" err="1">
                    <a:solidFill>
                      <a:schemeClr val="tx1">
                        <a:alpha val="80000"/>
                      </a:schemeClr>
                    </a:solidFill>
                    <a:effectLst/>
                    <a:latin typeface="-apple-system"/>
                    <a:hlinkClick r:id="rId3"/>
                  </a:rPr>
                  <a:t>Oberyé</a:t>
                </a:r>
                <a:r>
                  <a:rPr lang="en-US" sz="2200" b="0" i="0" u="none" strike="noStrike" dirty="0">
                    <a:solidFill>
                      <a:schemeClr val="tx1">
                        <a:alpha val="80000"/>
                      </a:schemeClr>
                    </a:solidFill>
                    <a:effectLst/>
                    <a:latin typeface="-apple-system"/>
                    <a:hlinkClick r:id="rId3"/>
                  </a:rPr>
                  <a:t>. Analysis of a sleep-dependent neuronal feedback loop: the slow-wave </a:t>
                </a:r>
                <a:r>
                  <a:rPr lang="en-US" sz="2200" b="0" i="0" u="none" strike="noStrike" dirty="0" err="1">
                    <a:solidFill>
                      <a:schemeClr val="tx1">
                        <a:alpha val="80000"/>
                      </a:schemeClr>
                    </a:solidFill>
                    <a:effectLst/>
                    <a:latin typeface="-apple-system"/>
                    <a:hlinkClick r:id="rId3"/>
                  </a:rPr>
                  <a:t>microcontinuity</a:t>
                </a:r>
                <a:r>
                  <a:rPr lang="en-US" sz="2200" b="0" i="0" u="none" strike="noStrike" dirty="0">
                    <a:solidFill>
                      <a:schemeClr val="tx1">
                        <a:alpha val="80000"/>
                      </a:schemeClr>
                    </a:solidFill>
                    <a:effectLst/>
                    <a:latin typeface="-apple-system"/>
                    <a:hlinkClick r:id="rId3"/>
                  </a:rPr>
                  <a:t> of the EEG. IEEE-BME 47(9):1185-1194 (2000).</a:t>
                </a:r>
                <a:endParaRPr lang="en-IL" sz="2200" dirty="0">
                  <a:solidFill>
                    <a:schemeClr val="tx1">
                      <a:alpha val="80000"/>
                    </a:schemeClr>
                  </a:solidFill>
                </a:endParaRPr>
              </a:p>
              <a:p>
                <a:pPr marL="0" indent="0">
                  <a:buNone/>
                </a:pPr>
                <a:endParaRPr lang="he-IL" sz="800" dirty="0">
                  <a:solidFill>
                    <a:schemeClr val="tx1">
                      <a:alpha val="80000"/>
                    </a:schemeClr>
                  </a:solidFill>
                </a:endParaRPr>
              </a:p>
              <a:p>
                <a:pPr marL="0" indent="0">
                  <a:buNone/>
                </a:pPr>
                <a:endParaRPr lang="he-IL" sz="800" dirty="0">
                  <a:solidFill>
                    <a:schemeClr val="tx1">
                      <a:alpha val="80000"/>
                    </a:schemeClr>
                  </a:solidFill>
                </a:endParaRPr>
              </a:p>
              <a:p>
                <a:pPr marL="0" indent="0">
                  <a:buNone/>
                </a:pPr>
                <a:endParaRPr lang="he-IL" sz="800" dirty="0">
                  <a:solidFill>
                    <a:schemeClr val="tx1">
                      <a:alpha val="80000"/>
                    </a:schemeClr>
                  </a:solidFill>
                </a:endParaRPr>
              </a:p>
              <a:p>
                <a:pPr marL="0" indent="0">
                  <a:buNone/>
                </a:pPr>
                <a:endParaRPr lang="en-US" sz="800" dirty="0">
                  <a:solidFill>
                    <a:schemeClr val="tx1">
                      <a:alpha val="80000"/>
                    </a:schemeClr>
                  </a:solidFill>
                </a:endParaRPr>
              </a:p>
              <a:p>
                <a:pPr marL="0" indent="0">
                  <a:buNone/>
                </a:pPr>
                <a:endParaRPr lang="en-US" sz="800" dirty="0">
                  <a:solidFill>
                    <a:schemeClr val="tx1">
                      <a:alpha val="80000"/>
                    </a:schemeClr>
                  </a:solidFill>
                </a:endParaRPr>
              </a:p>
            </p:txBody>
          </p:sp>
        </mc:Choice>
        <mc:Fallback xmlns="">
          <p:sp>
            <p:nvSpPr>
              <p:cNvPr id="3" name="Content Placeholder 2">
                <a:extLst>
                  <a:ext uri="{FF2B5EF4-FFF2-40B4-BE49-F238E27FC236}">
                    <a16:creationId xmlns:a16="http://schemas.microsoft.com/office/drawing/2014/main" id="{1EC6647C-3EBE-495F-9766-CEB982D573C0}"/>
                  </a:ext>
                </a:extLst>
              </p:cNvPr>
              <p:cNvSpPr>
                <a:spLocks noGrp="1" noRot="1" noChangeAspect="1" noMove="1" noResize="1" noEditPoints="1" noAdjustHandles="1" noChangeArrowheads="1" noChangeShapeType="1" noTextEdit="1"/>
              </p:cNvSpPr>
              <p:nvPr>
                <p:ph idx="1"/>
              </p:nvPr>
            </p:nvSpPr>
            <p:spPr>
              <a:xfrm>
                <a:off x="687971" y="2034067"/>
                <a:ext cx="6453974" cy="3831190"/>
              </a:xfrm>
              <a:blipFill>
                <a:blip r:embed="rId4"/>
                <a:stretch>
                  <a:fillRect l="-944" t="-3185" r="-94"/>
                </a:stretch>
              </a:blipFill>
            </p:spPr>
            <p:txBody>
              <a:bodyPr/>
              <a:lstStyle/>
              <a:p>
                <a:r>
                  <a:rPr lang="he-IL">
                    <a:noFill/>
                  </a:rPr>
                  <a:t> </a:t>
                </a:r>
              </a:p>
            </p:txBody>
          </p:sp>
        </mc:Fallback>
      </mc:AlternateContent>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2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5" name="Slide Number Placeholder 4">
            <a:extLst>
              <a:ext uri="{FF2B5EF4-FFF2-40B4-BE49-F238E27FC236}">
                <a16:creationId xmlns:a16="http://schemas.microsoft.com/office/drawing/2014/main" id="{C35E3045-FE30-442E-AE12-5BBC359D8F19}"/>
              </a:ext>
            </a:extLst>
          </p:cNvPr>
          <p:cNvSpPr>
            <a:spLocks noGrp="1"/>
          </p:cNvSpPr>
          <p:nvPr>
            <p:ph type="sldNum" sz="quarter" idx="12"/>
          </p:nvPr>
        </p:nvSpPr>
        <p:spPr>
          <a:xfrm>
            <a:off x="8610600" y="6356350"/>
            <a:ext cx="2743200" cy="365125"/>
          </a:xfrm>
        </p:spPr>
        <p:txBody>
          <a:bodyPr>
            <a:normAutofit/>
          </a:bodyPr>
          <a:lstStyle/>
          <a:p>
            <a:pPr>
              <a:spcAft>
                <a:spcPts val="600"/>
              </a:spcAft>
            </a:pPr>
            <a:fld id="{CFCCF86A-BF53-4B99-BB4D-94D79D6DFC91}" type="slidenum">
              <a:rPr lang="en-IL">
                <a:solidFill>
                  <a:schemeClr val="tx1">
                    <a:alpha val="60000"/>
                  </a:schemeClr>
                </a:solidFill>
              </a:rPr>
              <a:pPr>
                <a:spcAft>
                  <a:spcPts val="600"/>
                </a:spcAft>
              </a:pPr>
              <a:t>21</a:t>
            </a:fld>
            <a:endParaRPr lang="en-IL">
              <a:solidFill>
                <a:schemeClr val="tx1">
                  <a:alpha val="60000"/>
                </a:schemeClr>
              </a:solidFill>
            </a:endParaRPr>
          </a:p>
        </p:txBody>
      </p:sp>
      <p:sp>
        <p:nvSpPr>
          <p:cNvPr id="4" name="Rectangle 3">
            <a:extLst>
              <a:ext uri="{FF2B5EF4-FFF2-40B4-BE49-F238E27FC236}">
                <a16:creationId xmlns:a16="http://schemas.microsoft.com/office/drawing/2014/main" id="{21524684-F745-4A0E-8182-B4126EA91F21}"/>
              </a:ext>
            </a:extLst>
          </p:cNvPr>
          <p:cNvSpPr/>
          <p:nvPr/>
        </p:nvSpPr>
        <p:spPr>
          <a:xfrm>
            <a:off x="10900833" y="1693333"/>
            <a:ext cx="709029" cy="579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Picture 6">
            <a:extLst>
              <a:ext uri="{FF2B5EF4-FFF2-40B4-BE49-F238E27FC236}">
                <a16:creationId xmlns:a16="http://schemas.microsoft.com/office/drawing/2014/main" id="{A9F45C5C-EDD3-4A17-9FA5-B1041433AF58}"/>
              </a:ext>
            </a:extLst>
          </p:cNvPr>
          <p:cNvPicPr>
            <a:picLocks noChangeAspect="1"/>
          </p:cNvPicPr>
          <p:nvPr/>
        </p:nvPicPr>
        <p:blipFill>
          <a:blip r:embed="rId5"/>
          <a:stretch>
            <a:fillRect/>
          </a:stretch>
        </p:blipFill>
        <p:spPr>
          <a:xfrm>
            <a:off x="7061366" y="1311668"/>
            <a:ext cx="4871601" cy="4052371"/>
          </a:xfrm>
          <a:prstGeom prst="rect">
            <a:avLst/>
          </a:prstGeom>
        </p:spPr>
      </p:pic>
    </p:spTree>
    <p:extLst>
      <p:ext uri="{BB962C8B-B14F-4D97-AF65-F5344CB8AC3E}">
        <p14:creationId xmlns:p14="http://schemas.microsoft.com/office/powerpoint/2010/main" val="3201044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488E1257-9790-47D0-9F76-4F59BD869951}"/>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chemeClr val="tx1"/>
                </a:solidFill>
                <a:latin typeface="+mj-lt"/>
                <a:ea typeface="+mj-ea"/>
                <a:cs typeface="+mj-cs"/>
              </a:rPr>
              <a:t>The data</a:t>
            </a:r>
          </a:p>
        </p:txBody>
      </p:sp>
      <p:sp>
        <p:nvSpPr>
          <p:cNvPr id="91" name="TextBox 90">
            <a:extLst>
              <a:ext uri="{FF2B5EF4-FFF2-40B4-BE49-F238E27FC236}">
                <a16:creationId xmlns:a16="http://schemas.microsoft.com/office/drawing/2014/main" id="{A88285C3-C750-490C-8538-B9FD6AACDE31}"/>
              </a:ext>
            </a:extLst>
          </p:cNvPr>
          <p:cNvSpPr txBox="1"/>
          <p:nvPr/>
        </p:nvSpPr>
        <p:spPr>
          <a:xfrm>
            <a:off x="643469" y="1782981"/>
            <a:ext cx="4008384" cy="439398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Fs = 100 Hz</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The data is divided to 30 seconds of sleeping epochs.</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Each epoch is labeled in one out of 5 sleeping stages </a:t>
            </a:r>
          </a:p>
          <a:p>
            <a:pPr marL="57150">
              <a:lnSpc>
                <a:spcPct val="90000"/>
              </a:lnSpc>
              <a:spcAft>
                <a:spcPts val="600"/>
              </a:spcAft>
            </a:pPr>
            <a:r>
              <a:rPr lang="en-US" sz="2000" dirty="0"/>
              <a:t>    (W, S1, S2, S3&amp;4, REM)</a:t>
            </a:r>
          </a:p>
        </p:txBody>
      </p:sp>
      <p:grpSp>
        <p:nvGrpSpPr>
          <p:cNvPr id="100" name="Group 9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1" name="Isosceles Triangle 10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9" name="Picture 88">
            <a:extLst>
              <a:ext uri="{FF2B5EF4-FFF2-40B4-BE49-F238E27FC236}">
                <a16:creationId xmlns:a16="http://schemas.microsoft.com/office/drawing/2014/main" id="{E5551071-3E8D-4EC4-ACA8-73291AC5D14D}"/>
              </a:ext>
            </a:extLst>
          </p:cNvPr>
          <p:cNvPicPr>
            <a:picLocks noChangeAspect="1"/>
          </p:cNvPicPr>
          <p:nvPr/>
        </p:nvPicPr>
        <p:blipFill>
          <a:blip r:embed="rId2"/>
          <a:stretch>
            <a:fillRect/>
          </a:stretch>
        </p:blipFill>
        <p:spPr>
          <a:xfrm>
            <a:off x="4820291" y="1244600"/>
            <a:ext cx="6575841" cy="3877609"/>
          </a:xfrm>
          <a:prstGeom prst="rect">
            <a:avLst/>
          </a:prstGeom>
        </p:spPr>
      </p:pic>
      <p:grpSp>
        <p:nvGrpSpPr>
          <p:cNvPr id="104" name="Group 10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5" name="Rectangle 10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32C2F67F-3685-4D34-BD9E-B886045D1128}"/>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CFCCF86A-BF53-4B99-BB4D-94D79D6DFC91}" type="slidenum">
              <a:rPr lang="en-US" smtClean="0"/>
              <a:pPr>
                <a:spcAft>
                  <a:spcPts val="600"/>
                </a:spcAft>
              </a:pPr>
              <a:t>22</a:t>
            </a:fld>
            <a:endParaRPr lang="en-US"/>
          </a:p>
        </p:txBody>
      </p:sp>
    </p:spTree>
    <p:extLst>
      <p:ext uri="{BB962C8B-B14F-4D97-AF65-F5344CB8AC3E}">
        <p14:creationId xmlns:p14="http://schemas.microsoft.com/office/powerpoint/2010/main" val="888464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488E1257-9790-47D0-9F76-4F59BD869951}"/>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chemeClr val="tx1"/>
                </a:solidFill>
                <a:latin typeface="+mj-lt"/>
                <a:ea typeface="+mj-ea"/>
                <a:cs typeface="+mj-cs"/>
              </a:rPr>
              <a:t>The data</a:t>
            </a:r>
          </a:p>
        </p:txBody>
      </p:sp>
      <p:sp>
        <p:nvSpPr>
          <p:cNvPr id="91" name="TextBox 90">
            <a:extLst>
              <a:ext uri="{FF2B5EF4-FFF2-40B4-BE49-F238E27FC236}">
                <a16:creationId xmlns:a16="http://schemas.microsoft.com/office/drawing/2014/main" id="{A88285C3-C750-490C-8538-B9FD6AACDE31}"/>
              </a:ext>
            </a:extLst>
          </p:cNvPr>
          <p:cNvSpPr txBox="1"/>
          <p:nvPr/>
        </p:nvSpPr>
        <p:spPr>
          <a:xfrm>
            <a:off x="643469" y="1782981"/>
            <a:ext cx="4008384" cy="439398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Fs = 100 Hz</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The data is divided into Epochs of 30 seconds each.</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Each epoch is labeled in one out of 5 sleeping stages </a:t>
            </a:r>
          </a:p>
          <a:p>
            <a:pPr marL="57150">
              <a:lnSpc>
                <a:spcPct val="90000"/>
              </a:lnSpc>
              <a:spcAft>
                <a:spcPts val="600"/>
              </a:spcAft>
            </a:pPr>
            <a:r>
              <a:rPr lang="en-US" sz="2000" dirty="0"/>
              <a:t>    (W, S1, S2, S3&amp;4, REM)</a:t>
            </a:r>
          </a:p>
          <a:p>
            <a:pPr marL="57150">
              <a:lnSpc>
                <a:spcPct val="90000"/>
              </a:lnSpc>
              <a:spcAft>
                <a:spcPts val="600"/>
              </a:spcAft>
            </a:pPr>
            <a:endParaRPr lang="en-US" sz="2000" dirty="0"/>
          </a:p>
          <a:p>
            <a:pPr marL="57150">
              <a:lnSpc>
                <a:spcPct val="90000"/>
              </a:lnSpc>
              <a:spcAft>
                <a:spcPts val="600"/>
              </a:spcAft>
            </a:pPr>
            <a:endParaRPr lang="en-US" sz="2000" dirty="0"/>
          </a:p>
          <a:p>
            <a:pPr marL="57150">
              <a:lnSpc>
                <a:spcPct val="90000"/>
              </a:lnSpc>
              <a:spcAft>
                <a:spcPts val="600"/>
              </a:spcAft>
            </a:pPr>
            <a:r>
              <a:rPr lang="en-US" sz="2000" dirty="0"/>
              <a:t> Single sleeping epoch:</a:t>
            </a:r>
          </a:p>
        </p:txBody>
      </p:sp>
      <p:grpSp>
        <p:nvGrpSpPr>
          <p:cNvPr id="100" name="Group 9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1" name="Isosceles Triangle 10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9" name="Picture 88">
            <a:extLst>
              <a:ext uri="{FF2B5EF4-FFF2-40B4-BE49-F238E27FC236}">
                <a16:creationId xmlns:a16="http://schemas.microsoft.com/office/drawing/2014/main" id="{E5551071-3E8D-4EC4-ACA8-73291AC5D14D}"/>
              </a:ext>
            </a:extLst>
          </p:cNvPr>
          <p:cNvPicPr>
            <a:picLocks noChangeAspect="1"/>
          </p:cNvPicPr>
          <p:nvPr/>
        </p:nvPicPr>
        <p:blipFill>
          <a:blip r:embed="rId2"/>
          <a:stretch>
            <a:fillRect/>
          </a:stretch>
        </p:blipFill>
        <p:spPr>
          <a:xfrm>
            <a:off x="4820291" y="1244600"/>
            <a:ext cx="6575841" cy="3877609"/>
          </a:xfrm>
          <a:prstGeom prst="rect">
            <a:avLst/>
          </a:prstGeom>
        </p:spPr>
      </p:pic>
      <p:grpSp>
        <p:nvGrpSpPr>
          <p:cNvPr id="104" name="Group 10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5" name="Rectangle 10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5" name="Table 4">
            <a:extLst>
              <a:ext uri="{FF2B5EF4-FFF2-40B4-BE49-F238E27FC236}">
                <a16:creationId xmlns:a16="http://schemas.microsoft.com/office/drawing/2014/main" id="{FA78B6F0-CAE9-45CF-B285-478198097821}"/>
              </a:ext>
            </a:extLst>
          </p:cNvPr>
          <p:cNvGraphicFramePr>
            <a:graphicFrameLocks noGrp="1"/>
          </p:cNvGraphicFramePr>
          <p:nvPr>
            <p:extLst>
              <p:ext uri="{D42A27DB-BD31-4B8C-83A1-F6EECF244321}">
                <p14:modId xmlns:p14="http://schemas.microsoft.com/office/powerpoint/2010/main" val="2093521535"/>
              </p:ext>
            </p:extLst>
          </p:nvPr>
        </p:nvGraphicFramePr>
        <p:xfrm>
          <a:off x="3715183" y="5652742"/>
          <a:ext cx="4565218" cy="365760"/>
        </p:xfrm>
        <a:graphic>
          <a:graphicData uri="http://schemas.openxmlformats.org/drawingml/2006/table">
            <a:tbl>
              <a:tblPr firstRow="1" bandRow="1">
                <a:tableStyleId>{5C22544A-7EE6-4342-B048-85BDC9FD1C3A}</a:tableStyleId>
              </a:tblPr>
              <a:tblGrid>
                <a:gridCol w="2752371">
                  <a:extLst>
                    <a:ext uri="{9D8B030D-6E8A-4147-A177-3AD203B41FA5}">
                      <a16:colId xmlns:a16="http://schemas.microsoft.com/office/drawing/2014/main" val="3322720544"/>
                    </a:ext>
                  </a:extLst>
                </a:gridCol>
                <a:gridCol w="1812847">
                  <a:extLst>
                    <a:ext uri="{9D8B030D-6E8A-4147-A177-3AD203B41FA5}">
                      <a16:colId xmlns:a16="http://schemas.microsoft.com/office/drawing/2014/main" val="1483294297"/>
                    </a:ext>
                  </a:extLst>
                </a:gridCol>
              </a:tblGrid>
              <a:tr h="203201">
                <a:tc>
                  <a:txBody>
                    <a:bodyPr/>
                    <a:lstStyle/>
                    <a:p>
                      <a:pPr algn="ctr"/>
                      <a:r>
                        <a:rPr lang="en-US" dirty="0"/>
                        <a:t>2 channels x 3000 samples</a:t>
                      </a:r>
                      <a:endParaRPr lang="en-IL" dirty="0"/>
                    </a:p>
                  </a:txBody>
                  <a:tcPr/>
                </a:tc>
                <a:tc>
                  <a:txBody>
                    <a:bodyPr/>
                    <a:lstStyle/>
                    <a:p>
                      <a:pPr algn="ctr"/>
                      <a:r>
                        <a:rPr lang="en-US" dirty="0"/>
                        <a:t>Label</a:t>
                      </a:r>
                      <a:endParaRPr lang="en-IL" dirty="0"/>
                    </a:p>
                  </a:txBody>
                  <a:tcPr/>
                </a:tc>
                <a:extLst>
                  <a:ext uri="{0D108BD9-81ED-4DB2-BD59-A6C34878D82A}">
                    <a16:rowId xmlns:a16="http://schemas.microsoft.com/office/drawing/2014/main" val="2692918680"/>
                  </a:ext>
                </a:extLst>
              </a:tr>
            </a:tbl>
          </a:graphicData>
        </a:graphic>
      </p:graphicFrame>
    </p:spTree>
    <p:extLst>
      <p:ext uri="{BB962C8B-B14F-4D97-AF65-F5344CB8AC3E}">
        <p14:creationId xmlns:p14="http://schemas.microsoft.com/office/powerpoint/2010/main" val="3682421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488E1257-9790-47D0-9F76-4F59BD869951}"/>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chemeClr val="tx1"/>
                </a:solidFill>
                <a:latin typeface="+mj-lt"/>
                <a:ea typeface="+mj-ea"/>
                <a:cs typeface="+mj-cs"/>
              </a:rPr>
              <a:t>The data</a:t>
            </a:r>
          </a:p>
        </p:txBody>
      </p:sp>
      <p:sp>
        <p:nvSpPr>
          <p:cNvPr id="91" name="TextBox 90">
            <a:extLst>
              <a:ext uri="{FF2B5EF4-FFF2-40B4-BE49-F238E27FC236}">
                <a16:creationId xmlns:a16="http://schemas.microsoft.com/office/drawing/2014/main" id="{A88285C3-C750-490C-8538-B9FD6AACDE31}"/>
              </a:ext>
            </a:extLst>
          </p:cNvPr>
          <p:cNvSpPr txBox="1"/>
          <p:nvPr/>
        </p:nvSpPr>
        <p:spPr>
          <a:xfrm>
            <a:off x="643469" y="1782980"/>
            <a:ext cx="4008384" cy="4935453"/>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Fs = 100 Hz</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The data is divided into Epochs of 30 seconds each.</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Each epoch is labeled in one out of 5 sleeping stages </a:t>
            </a:r>
          </a:p>
          <a:p>
            <a:pPr marL="57150">
              <a:lnSpc>
                <a:spcPct val="90000"/>
              </a:lnSpc>
              <a:spcAft>
                <a:spcPts val="600"/>
              </a:spcAft>
            </a:pPr>
            <a:r>
              <a:rPr lang="en-US" sz="2000" dirty="0"/>
              <a:t>    (W, S1, S2, S3&amp;4, REM)</a:t>
            </a:r>
          </a:p>
          <a:p>
            <a:pPr marL="57150">
              <a:lnSpc>
                <a:spcPct val="90000"/>
              </a:lnSpc>
              <a:spcAft>
                <a:spcPts val="600"/>
              </a:spcAft>
            </a:pPr>
            <a:endParaRPr lang="en-US" sz="2000" dirty="0"/>
          </a:p>
          <a:p>
            <a:pPr marL="57150">
              <a:lnSpc>
                <a:spcPct val="90000"/>
              </a:lnSpc>
              <a:spcAft>
                <a:spcPts val="600"/>
              </a:spcAft>
            </a:pPr>
            <a:r>
              <a:rPr lang="en-US" sz="2000" dirty="0"/>
              <a:t>Single sleeping epoch:</a:t>
            </a:r>
          </a:p>
          <a:p>
            <a:pPr marL="57150">
              <a:lnSpc>
                <a:spcPct val="90000"/>
              </a:lnSpc>
              <a:spcAft>
                <a:spcPts val="600"/>
              </a:spcAft>
            </a:pPr>
            <a:endParaRPr lang="en-US" sz="2000" dirty="0"/>
          </a:p>
          <a:p>
            <a:pPr marL="57150">
              <a:lnSpc>
                <a:spcPct val="90000"/>
              </a:lnSpc>
              <a:spcAft>
                <a:spcPts val="600"/>
              </a:spcAft>
            </a:pPr>
            <a:endParaRPr lang="en-US" sz="2000" dirty="0"/>
          </a:p>
          <a:p>
            <a:pPr marL="57150">
              <a:lnSpc>
                <a:spcPct val="90000"/>
              </a:lnSpc>
              <a:spcAft>
                <a:spcPts val="600"/>
              </a:spcAft>
            </a:pPr>
            <a:endParaRPr lang="en-US" sz="2000" dirty="0"/>
          </a:p>
          <a:p>
            <a:pPr marL="57150">
              <a:lnSpc>
                <a:spcPct val="90000"/>
              </a:lnSpc>
              <a:spcAft>
                <a:spcPts val="600"/>
              </a:spcAft>
            </a:pPr>
            <a:r>
              <a:rPr lang="en-US" sz="2000" dirty="0"/>
              <a:t>Test – Train split:</a:t>
            </a:r>
          </a:p>
        </p:txBody>
      </p:sp>
      <p:grpSp>
        <p:nvGrpSpPr>
          <p:cNvPr id="100" name="Group 9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1" name="Isosceles Triangle 10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9" name="Picture 88">
            <a:extLst>
              <a:ext uri="{FF2B5EF4-FFF2-40B4-BE49-F238E27FC236}">
                <a16:creationId xmlns:a16="http://schemas.microsoft.com/office/drawing/2014/main" id="{E5551071-3E8D-4EC4-ACA8-73291AC5D14D}"/>
              </a:ext>
            </a:extLst>
          </p:cNvPr>
          <p:cNvPicPr>
            <a:picLocks noChangeAspect="1"/>
          </p:cNvPicPr>
          <p:nvPr/>
        </p:nvPicPr>
        <p:blipFill>
          <a:blip r:embed="rId2"/>
          <a:stretch>
            <a:fillRect/>
          </a:stretch>
        </p:blipFill>
        <p:spPr>
          <a:xfrm>
            <a:off x="4820291" y="1244600"/>
            <a:ext cx="6575841" cy="3877609"/>
          </a:xfrm>
          <a:prstGeom prst="rect">
            <a:avLst/>
          </a:prstGeom>
        </p:spPr>
      </p:pic>
      <p:grpSp>
        <p:nvGrpSpPr>
          <p:cNvPr id="104" name="Group 10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5" name="Rectangle 10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5" name="Table 4">
            <a:extLst>
              <a:ext uri="{FF2B5EF4-FFF2-40B4-BE49-F238E27FC236}">
                <a16:creationId xmlns:a16="http://schemas.microsoft.com/office/drawing/2014/main" id="{FA78B6F0-CAE9-45CF-B285-478198097821}"/>
              </a:ext>
            </a:extLst>
          </p:cNvPr>
          <p:cNvGraphicFramePr>
            <a:graphicFrameLocks noGrp="1"/>
          </p:cNvGraphicFramePr>
          <p:nvPr>
            <p:extLst>
              <p:ext uri="{D42A27DB-BD31-4B8C-83A1-F6EECF244321}">
                <p14:modId xmlns:p14="http://schemas.microsoft.com/office/powerpoint/2010/main" val="1847524480"/>
              </p:ext>
            </p:extLst>
          </p:nvPr>
        </p:nvGraphicFramePr>
        <p:xfrm>
          <a:off x="3166543" y="5241889"/>
          <a:ext cx="4565218" cy="365760"/>
        </p:xfrm>
        <a:graphic>
          <a:graphicData uri="http://schemas.openxmlformats.org/drawingml/2006/table">
            <a:tbl>
              <a:tblPr firstRow="1" bandRow="1">
                <a:tableStyleId>{5C22544A-7EE6-4342-B048-85BDC9FD1C3A}</a:tableStyleId>
              </a:tblPr>
              <a:tblGrid>
                <a:gridCol w="2752371">
                  <a:extLst>
                    <a:ext uri="{9D8B030D-6E8A-4147-A177-3AD203B41FA5}">
                      <a16:colId xmlns:a16="http://schemas.microsoft.com/office/drawing/2014/main" val="3322720544"/>
                    </a:ext>
                  </a:extLst>
                </a:gridCol>
                <a:gridCol w="1812847">
                  <a:extLst>
                    <a:ext uri="{9D8B030D-6E8A-4147-A177-3AD203B41FA5}">
                      <a16:colId xmlns:a16="http://schemas.microsoft.com/office/drawing/2014/main" val="1483294297"/>
                    </a:ext>
                  </a:extLst>
                </a:gridCol>
              </a:tblGrid>
              <a:tr h="203201">
                <a:tc>
                  <a:txBody>
                    <a:bodyPr/>
                    <a:lstStyle/>
                    <a:p>
                      <a:pPr algn="ctr"/>
                      <a:r>
                        <a:rPr lang="en-US" dirty="0"/>
                        <a:t>2 channels x 3000 samples</a:t>
                      </a:r>
                      <a:endParaRPr lang="en-IL" dirty="0"/>
                    </a:p>
                  </a:txBody>
                  <a:tcPr/>
                </a:tc>
                <a:tc>
                  <a:txBody>
                    <a:bodyPr/>
                    <a:lstStyle/>
                    <a:p>
                      <a:pPr algn="ctr"/>
                      <a:r>
                        <a:rPr lang="en-US" dirty="0"/>
                        <a:t>Label</a:t>
                      </a:r>
                      <a:endParaRPr lang="en-IL" dirty="0"/>
                    </a:p>
                  </a:txBody>
                  <a:tcPr/>
                </a:tc>
                <a:extLst>
                  <a:ext uri="{0D108BD9-81ED-4DB2-BD59-A6C34878D82A}">
                    <a16:rowId xmlns:a16="http://schemas.microsoft.com/office/drawing/2014/main" val="2692918680"/>
                  </a:ext>
                </a:extLst>
              </a:tr>
            </a:tbl>
          </a:graphicData>
        </a:graphic>
      </p:graphicFrame>
      <p:graphicFrame>
        <p:nvGraphicFramePr>
          <p:cNvPr id="14" name="Table 4">
            <a:extLst>
              <a:ext uri="{FF2B5EF4-FFF2-40B4-BE49-F238E27FC236}">
                <a16:creationId xmlns:a16="http://schemas.microsoft.com/office/drawing/2014/main" id="{E58E00F4-33E4-470C-9E5D-565038DC942B}"/>
              </a:ext>
            </a:extLst>
          </p:cNvPr>
          <p:cNvGraphicFramePr>
            <a:graphicFrameLocks noGrp="1"/>
          </p:cNvGraphicFramePr>
          <p:nvPr>
            <p:extLst>
              <p:ext uri="{D42A27DB-BD31-4B8C-83A1-F6EECF244321}">
                <p14:modId xmlns:p14="http://schemas.microsoft.com/office/powerpoint/2010/main" val="2738152095"/>
              </p:ext>
            </p:extLst>
          </p:nvPr>
        </p:nvGraphicFramePr>
        <p:xfrm>
          <a:off x="2801300" y="6217920"/>
          <a:ext cx="8747230" cy="401157"/>
        </p:xfrm>
        <a:graphic>
          <a:graphicData uri="http://schemas.openxmlformats.org/drawingml/2006/table">
            <a:tbl>
              <a:tblPr firstRow="1" bandRow="1">
                <a:tableStyleId>{5C22544A-7EE6-4342-B048-85BDC9FD1C3A}</a:tableStyleId>
              </a:tblPr>
              <a:tblGrid>
                <a:gridCol w="1999646">
                  <a:extLst>
                    <a:ext uri="{9D8B030D-6E8A-4147-A177-3AD203B41FA5}">
                      <a16:colId xmlns:a16="http://schemas.microsoft.com/office/drawing/2014/main" val="3322720544"/>
                    </a:ext>
                  </a:extLst>
                </a:gridCol>
                <a:gridCol w="1881693">
                  <a:extLst>
                    <a:ext uri="{9D8B030D-6E8A-4147-A177-3AD203B41FA5}">
                      <a16:colId xmlns:a16="http://schemas.microsoft.com/office/drawing/2014/main" val="1483294297"/>
                    </a:ext>
                  </a:extLst>
                </a:gridCol>
                <a:gridCol w="4865891">
                  <a:extLst>
                    <a:ext uri="{9D8B030D-6E8A-4147-A177-3AD203B41FA5}">
                      <a16:colId xmlns:a16="http://schemas.microsoft.com/office/drawing/2014/main" val="4020813496"/>
                    </a:ext>
                  </a:extLst>
                </a:gridCol>
              </a:tblGrid>
              <a:tr h="401157">
                <a:tc>
                  <a:txBody>
                    <a:bodyPr/>
                    <a:lstStyle/>
                    <a:p>
                      <a:pPr algn="ctr"/>
                      <a:r>
                        <a:rPr lang="en-US" dirty="0"/>
                        <a:t>Epoch 1</a:t>
                      </a:r>
                      <a:endParaRPr lang="en-IL" dirty="0"/>
                    </a:p>
                  </a:txBody>
                  <a:tcPr/>
                </a:tc>
                <a:tc>
                  <a:txBody>
                    <a:bodyPr/>
                    <a:lstStyle/>
                    <a:p>
                      <a:pPr algn="ctr"/>
                      <a:r>
                        <a:rPr lang="en-US" dirty="0"/>
                        <a:t>Epoch 2</a:t>
                      </a:r>
                      <a:endParaRPr lang="en-IL" dirty="0"/>
                    </a:p>
                  </a:txBody>
                  <a:tcPr/>
                </a:tc>
                <a:tc>
                  <a:txBody>
                    <a:bodyPr/>
                    <a:lstStyle/>
                    <a:p>
                      <a:pPr algn="ctr"/>
                      <a:r>
                        <a:rPr lang="en-US" dirty="0"/>
                        <a:t>…</a:t>
                      </a:r>
                      <a:endParaRPr lang="en-IL" dirty="0"/>
                    </a:p>
                  </a:txBody>
                  <a:tcPr/>
                </a:tc>
                <a:extLst>
                  <a:ext uri="{0D108BD9-81ED-4DB2-BD59-A6C34878D82A}">
                    <a16:rowId xmlns:a16="http://schemas.microsoft.com/office/drawing/2014/main" val="2692918680"/>
                  </a:ext>
                </a:extLst>
              </a:tr>
            </a:tbl>
          </a:graphicData>
        </a:graphic>
      </p:graphicFrame>
      <p:cxnSp>
        <p:nvCxnSpPr>
          <p:cNvPr id="4" name="Straight Arrow Connector 3">
            <a:extLst>
              <a:ext uri="{FF2B5EF4-FFF2-40B4-BE49-F238E27FC236}">
                <a16:creationId xmlns:a16="http://schemas.microsoft.com/office/drawing/2014/main" id="{C6AB9D8F-FF6C-411A-8A06-4FC5433192D6}"/>
              </a:ext>
            </a:extLst>
          </p:cNvPr>
          <p:cNvCxnSpPr>
            <a:cxnSpLocks/>
            <a:stCxn id="15" idx="2"/>
          </p:cNvCxnSpPr>
          <p:nvPr/>
        </p:nvCxnSpPr>
        <p:spPr>
          <a:xfrm flipH="1">
            <a:off x="3869356" y="5607649"/>
            <a:ext cx="1579796" cy="610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Left Brace 5">
            <a:extLst>
              <a:ext uri="{FF2B5EF4-FFF2-40B4-BE49-F238E27FC236}">
                <a16:creationId xmlns:a16="http://schemas.microsoft.com/office/drawing/2014/main" id="{AA5FFD38-639A-4AE3-A9CE-B461EB4DF557}"/>
              </a:ext>
            </a:extLst>
          </p:cNvPr>
          <p:cNvSpPr/>
          <p:nvPr/>
        </p:nvSpPr>
        <p:spPr>
          <a:xfrm rot="5400000">
            <a:off x="6048605" y="2657157"/>
            <a:ext cx="422442" cy="6775836"/>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9" name="Left Brace 18">
            <a:extLst>
              <a:ext uri="{FF2B5EF4-FFF2-40B4-BE49-F238E27FC236}">
                <a16:creationId xmlns:a16="http://schemas.microsoft.com/office/drawing/2014/main" id="{4965A154-A428-43CD-BD0D-B5C1475204F8}"/>
              </a:ext>
            </a:extLst>
          </p:cNvPr>
          <p:cNvSpPr/>
          <p:nvPr/>
        </p:nvSpPr>
        <p:spPr>
          <a:xfrm rot="5400000">
            <a:off x="10506704" y="5121838"/>
            <a:ext cx="220491" cy="186316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7" name="TextBox 6">
            <a:extLst>
              <a:ext uri="{FF2B5EF4-FFF2-40B4-BE49-F238E27FC236}">
                <a16:creationId xmlns:a16="http://schemas.microsoft.com/office/drawing/2014/main" id="{22BD3EBE-95EF-4368-BE05-64F02D390659}"/>
              </a:ext>
            </a:extLst>
          </p:cNvPr>
          <p:cNvSpPr txBox="1"/>
          <p:nvPr/>
        </p:nvSpPr>
        <p:spPr>
          <a:xfrm>
            <a:off x="5938182" y="5609665"/>
            <a:ext cx="746310" cy="369332"/>
          </a:xfrm>
          <a:prstGeom prst="rect">
            <a:avLst/>
          </a:prstGeom>
          <a:noFill/>
        </p:spPr>
        <p:txBody>
          <a:bodyPr wrap="square" rtlCol="1">
            <a:spAutoFit/>
          </a:bodyPr>
          <a:lstStyle/>
          <a:p>
            <a:r>
              <a:rPr lang="en-US" dirty="0"/>
              <a:t>80% </a:t>
            </a:r>
            <a:endParaRPr lang="he-IL" dirty="0"/>
          </a:p>
        </p:txBody>
      </p:sp>
      <p:sp>
        <p:nvSpPr>
          <p:cNvPr id="21" name="TextBox 20">
            <a:extLst>
              <a:ext uri="{FF2B5EF4-FFF2-40B4-BE49-F238E27FC236}">
                <a16:creationId xmlns:a16="http://schemas.microsoft.com/office/drawing/2014/main" id="{975058A0-F8B0-4032-A41F-953A29169874}"/>
              </a:ext>
            </a:extLst>
          </p:cNvPr>
          <p:cNvSpPr txBox="1"/>
          <p:nvPr/>
        </p:nvSpPr>
        <p:spPr>
          <a:xfrm>
            <a:off x="10272037" y="5555409"/>
            <a:ext cx="746310" cy="369332"/>
          </a:xfrm>
          <a:prstGeom prst="rect">
            <a:avLst/>
          </a:prstGeom>
          <a:noFill/>
        </p:spPr>
        <p:txBody>
          <a:bodyPr wrap="square" rtlCol="1">
            <a:spAutoFit/>
          </a:bodyPr>
          <a:lstStyle/>
          <a:p>
            <a:r>
              <a:rPr lang="en-US" dirty="0"/>
              <a:t>20% </a:t>
            </a:r>
            <a:endParaRPr lang="he-IL" dirty="0"/>
          </a:p>
        </p:txBody>
      </p:sp>
    </p:spTree>
    <p:extLst>
      <p:ext uri="{BB962C8B-B14F-4D97-AF65-F5344CB8AC3E}">
        <p14:creationId xmlns:p14="http://schemas.microsoft.com/office/powerpoint/2010/main" val="3224180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2" name="Rectangle 7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Shape 8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6AF5756-660F-4E81-8BE2-2E19A50B71C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6000" kern="1200" dirty="0">
                <a:solidFill>
                  <a:srgbClr val="FFFFFF"/>
                </a:solidFill>
                <a:latin typeface="+mj-lt"/>
                <a:ea typeface="+mj-ea"/>
                <a:cs typeface="+mj-cs"/>
              </a:rPr>
              <a:t>The Model </a:t>
            </a:r>
            <a:br>
              <a:rPr lang="en-US" sz="6000" kern="1200" dirty="0">
                <a:solidFill>
                  <a:srgbClr val="FFFFFF"/>
                </a:solidFill>
                <a:latin typeface="+mj-lt"/>
                <a:ea typeface="+mj-ea"/>
                <a:cs typeface="+mj-cs"/>
              </a:rPr>
            </a:br>
            <a:endParaRPr lang="en-US" sz="6000" kern="1200" dirty="0">
              <a:solidFill>
                <a:srgbClr val="FFFFFF"/>
              </a:solidFill>
              <a:latin typeface="+mj-lt"/>
              <a:ea typeface="+mj-ea"/>
              <a:cs typeface="+mj-cs"/>
            </a:endParaRPr>
          </a:p>
        </p:txBody>
      </p:sp>
      <p:sp>
        <p:nvSpPr>
          <p:cNvPr id="3" name="Slide Number Placeholder 2">
            <a:extLst>
              <a:ext uri="{FF2B5EF4-FFF2-40B4-BE49-F238E27FC236}">
                <a16:creationId xmlns:a16="http://schemas.microsoft.com/office/drawing/2014/main" id="{1DCDB84D-A178-43E0-8947-83C49605C9DD}"/>
              </a:ext>
            </a:extLst>
          </p:cNvPr>
          <p:cNvSpPr>
            <a:spLocks noGrp="1"/>
          </p:cNvSpPr>
          <p:nvPr>
            <p:ph type="sldNum" sz="quarter" idx="12"/>
          </p:nvPr>
        </p:nvSpPr>
        <p:spPr/>
        <p:txBody>
          <a:bodyPr/>
          <a:lstStyle/>
          <a:p>
            <a:fld id="{CFCCF86A-BF53-4B99-BB4D-94D79D6DFC91}" type="slidenum">
              <a:rPr lang="en-IL" smtClean="0"/>
              <a:t>25</a:t>
            </a:fld>
            <a:endParaRPr lang="en-IL"/>
          </a:p>
        </p:txBody>
      </p:sp>
      <p:pic>
        <p:nvPicPr>
          <p:cNvPr id="2050" name="Picture 2">
            <a:extLst>
              <a:ext uri="{FF2B5EF4-FFF2-40B4-BE49-F238E27FC236}">
                <a16:creationId xmlns:a16="http://schemas.microsoft.com/office/drawing/2014/main" id="{16186CC4-77AA-40B0-AC88-2F15B4ADA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4545" y="818474"/>
            <a:ext cx="7281512" cy="4854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475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A64EDF1-B91D-4E18-AFCE-0E0BB0028599}"/>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dirty="0">
                <a:solidFill>
                  <a:schemeClr val="tx1"/>
                </a:solidFill>
                <a:latin typeface="+mj-lt"/>
                <a:ea typeface="+mj-ea"/>
                <a:cs typeface="+mj-cs"/>
              </a:rPr>
              <a:t>Basic model</a:t>
            </a:r>
            <a:br>
              <a:rPr lang="en-US" sz="3600" kern="1200" dirty="0">
                <a:solidFill>
                  <a:schemeClr val="tx1"/>
                </a:solidFill>
                <a:latin typeface="+mj-lt"/>
                <a:ea typeface="+mj-ea"/>
                <a:cs typeface="+mj-cs"/>
              </a:rPr>
            </a:br>
            <a:r>
              <a:rPr lang="en-US" sz="3600" kern="1200" dirty="0">
                <a:solidFill>
                  <a:schemeClr val="tx1"/>
                </a:solidFill>
                <a:latin typeface="+mj-lt"/>
                <a:ea typeface="+mj-ea"/>
                <a:cs typeface="+mj-cs"/>
              </a:rPr>
              <a:t>The architecture</a:t>
            </a:r>
          </a:p>
        </p:txBody>
      </p:sp>
      <p:sp>
        <p:nvSpPr>
          <p:cNvPr id="13" name="TextBox 12">
            <a:extLst>
              <a:ext uri="{FF2B5EF4-FFF2-40B4-BE49-F238E27FC236}">
                <a16:creationId xmlns:a16="http://schemas.microsoft.com/office/drawing/2014/main" id="{EE3F8B70-ED73-4E84-A563-339F0C892185}"/>
              </a:ext>
            </a:extLst>
          </p:cNvPr>
          <p:cNvSpPr txBox="1"/>
          <p:nvPr/>
        </p:nvSpPr>
        <p:spPr>
          <a:xfrm>
            <a:off x="643469" y="1782981"/>
            <a:ext cx="4008384" cy="4393982"/>
          </a:xfrm>
          <a:prstGeom prst="rect">
            <a:avLst/>
          </a:prstGeom>
        </p:spPr>
        <p:txBody>
          <a:bodyPr vert="horz" lIns="91440" tIns="45720" rIns="91440" bIns="45720" rtlCol="0">
            <a:normAutofit/>
          </a:bodyPr>
          <a:lstStyle/>
          <a:p>
            <a:pPr>
              <a:lnSpc>
                <a:spcPct val="90000"/>
              </a:lnSpc>
              <a:spcAft>
                <a:spcPts val="600"/>
              </a:spcAft>
            </a:pPr>
            <a:r>
              <a:rPr lang="en-US" sz="1900" dirty="0"/>
              <a:t>ODE block consists of:</a:t>
            </a:r>
          </a:p>
          <a:p>
            <a:pPr marL="514350" lvl="1">
              <a:lnSpc>
                <a:spcPct val="90000"/>
              </a:lnSpc>
              <a:spcAft>
                <a:spcPts val="600"/>
              </a:spcAft>
            </a:pPr>
            <a:r>
              <a:rPr lang="en-US" sz="1900" dirty="0"/>
              <a:t>ODE function:</a:t>
            </a:r>
          </a:p>
          <a:p>
            <a:pPr marL="1028700" lvl="2" indent="-342900">
              <a:lnSpc>
                <a:spcPct val="90000"/>
              </a:lnSpc>
              <a:spcAft>
                <a:spcPts val="600"/>
              </a:spcAft>
              <a:buFont typeface="Arial" panose="020B0604020202020204" pitchFamily="34" charset="0"/>
              <a:buChar char="•"/>
            </a:pPr>
            <a:r>
              <a:rPr lang="en-US" sz="1900" dirty="0"/>
              <a:t>Norm layer</a:t>
            </a:r>
          </a:p>
          <a:p>
            <a:pPr marL="1028700" lvl="2" indent="-342900">
              <a:lnSpc>
                <a:spcPct val="90000"/>
              </a:lnSpc>
              <a:spcAft>
                <a:spcPts val="600"/>
              </a:spcAft>
              <a:buFont typeface="Arial" panose="020B0604020202020204" pitchFamily="34" charset="0"/>
              <a:buChar char="•"/>
            </a:pPr>
            <a:r>
              <a:rPr lang="en-US" sz="1900" dirty="0" err="1"/>
              <a:t>ReLU</a:t>
            </a:r>
            <a:endParaRPr lang="en-US" sz="1900" dirty="0"/>
          </a:p>
          <a:p>
            <a:pPr marL="1028700" lvl="2" indent="-342900">
              <a:lnSpc>
                <a:spcPct val="90000"/>
              </a:lnSpc>
              <a:spcAft>
                <a:spcPts val="600"/>
              </a:spcAft>
              <a:buFont typeface="Arial" panose="020B0604020202020204" pitchFamily="34" charset="0"/>
              <a:buChar char="•"/>
            </a:pPr>
            <a:r>
              <a:rPr lang="en-US" sz="1900" dirty="0"/>
              <a:t>Convolutional layer</a:t>
            </a:r>
          </a:p>
          <a:p>
            <a:pPr marL="1028700" lvl="2" indent="-342900">
              <a:lnSpc>
                <a:spcPct val="90000"/>
              </a:lnSpc>
              <a:spcAft>
                <a:spcPts val="600"/>
              </a:spcAft>
              <a:buFont typeface="Arial" panose="020B0604020202020204" pitchFamily="34" charset="0"/>
              <a:buChar char="•"/>
            </a:pPr>
            <a:r>
              <a:rPr lang="en-US" sz="1900" dirty="0"/>
              <a:t>Norm layer</a:t>
            </a:r>
          </a:p>
          <a:p>
            <a:pPr marL="1028700" lvl="2" indent="-342900">
              <a:lnSpc>
                <a:spcPct val="90000"/>
              </a:lnSpc>
              <a:spcAft>
                <a:spcPts val="600"/>
              </a:spcAft>
              <a:buFont typeface="Arial" panose="020B0604020202020204" pitchFamily="34" charset="0"/>
              <a:buChar char="•"/>
            </a:pPr>
            <a:r>
              <a:rPr lang="en-US" sz="1900" dirty="0" err="1"/>
              <a:t>ReLU</a:t>
            </a:r>
            <a:endParaRPr lang="en-US" sz="1900" dirty="0"/>
          </a:p>
          <a:p>
            <a:pPr marL="1028700" lvl="2" indent="-342900">
              <a:lnSpc>
                <a:spcPct val="90000"/>
              </a:lnSpc>
              <a:spcAft>
                <a:spcPts val="600"/>
              </a:spcAft>
              <a:buFont typeface="Arial" panose="020B0604020202020204" pitchFamily="34" charset="0"/>
              <a:buChar char="•"/>
            </a:pPr>
            <a:r>
              <a:rPr lang="en-US" sz="1900" dirty="0"/>
              <a:t>Convolutional layer</a:t>
            </a:r>
          </a:p>
          <a:p>
            <a:pPr marL="1028700" lvl="2" indent="-342900">
              <a:lnSpc>
                <a:spcPct val="90000"/>
              </a:lnSpc>
              <a:spcAft>
                <a:spcPts val="600"/>
              </a:spcAft>
              <a:buFont typeface="Arial" panose="020B0604020202020204" pitchFamily="34" charset="0"/>
              <a:buChar char="•"/>
            </a:pPr>
            <a:r>
              <a:rPr lang="en-US" sz="1900" dirty="0"/>
              <a:t>Norm layer</a:t>
            </a:r>
          </a:p>
          <a:p>
            <a:pPr lvl="1" indent="-228600">
              <a:lnSpc>
                <a:spcPct val="90000"/>
              </a:lnSpc>
              <a:spcAft>
                <a:spcPts val="600"/>
              </a:spcAft>
              <a:buFont typeface="Arial" panose="020B0604020202020204" pitchFamily="34" charset="0"/>
              <a:buChar char="•"/>
            </a:pPr>
            <a:endParaRPr lang="en-US" sz="1900" dirty="0"/>
          </a:p>
          <a:p>
            <a:pPr marL="514350" lvl="1">
              <a:lnSpc>
                <a:spcPct val="90000"/>
              </a:lnSpc>
              <a:spcAft>
                <a:spcPts val="600"/>
              </a:spcAft>
            </a:pPr>
            <a:r>
              <a:rPr lang="en-US" sz="1900" dirty="0"/>
              <a:t>Tolerance parameters and ODE solver		</a:t>
            </a:r>
          </a:p>
        </p:txBody>
      </p:sp>
      <p:grpSp>
        <p:nvGrpSpPr>
          <p:cNvPr id="27" name="Group 1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1"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92E777BF-967B-41BE-9D9E-CDD8E28C4CFE}"/>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CFCCF86A-BF53-4B99-BB4D-94D79D6DFC91}" type="slidenum">
              <a:rPr lang="en-US" smtClean="0"/>
              <a:pPr>
                <a:spcAft>
                  <a:spcPts val="600"/>
                </a:spcAft>
              </a:pPr>
              <a:t>26</a:t>
            </a:fld>
            <a:endParaRPr lang="en-US"/>
          </a:p>
        </p:txBody>
      </p:sp>
      <p:pic>
        <p:nvPicPr>
          <p:cNvPr id="31" name="Content Placeholder 30">
            <a:extLst>
              <a:ext uri="{FF2B5EF4-FFF2-40B4-BE49-F238E27FC236}">
                <a16:creationId xmlns:a16="http://schemas.microsoft.com/office/drawing/2014/main" id="{C0BDA496-9158-4B78-9EDD-EF213913BA59}"/>
              </a:ext>
            </a:extLst>
          </p:cNvPr>
          <p:cNvPicPr>
            <a:picLocks noGrp="1" noChangeAspect="1"/>
          </p:cNvPicPr>
          <p:nvPr>
            <p:ph idx="1"/>
          </p:nvPr>
        </p:nvPicPr>
        <p:blipFill>
          <a:blip r:embed="rId2"/>
          <a:stretch>
            <a:fillRect/>
          </a:stretch>
        </p:blipFill>
        <p:spPr>
          <a:xfrm>
            <a:off x="4140653" y="1698502"/>
            <a:ext cx="7880947" cy="3485174"/>
          </a:xfrm>
        </p:spPr>
      </p:pic>
    </p:spTree>
    <p:extLst>
      <p:ext uri="{BB962C8B-B14F-4D97-AF65-F5344CB8AC3E}">
        <p14:creationId xmlns:p14="http://schemas.microsoft.com/office/powerpoint/2010/main" val="123045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AE22A4-51DF-487D-87CF-7E0F0AE4BB58}"/>
              </a:ext>
            </a:extLst>
          </p:cNvPr>
          <p:cNvSpPr>
            <a:spLocks noGrp="1"/>
          </p:cNvSpPr>
          <p:nvPr>
            <p:ph type="title"/>
          </p:nvPr>
        </p:nvSpPr>
        <p:spPr>
          <a:xfrm>
            <a:off x="643467" y="321734"/>
            <a:ext cx="10905066" cy="1135737"/>
          </a:xfrm>
        </p:spPr>
        <p:txBody>
          <a:bodyPr>
            <a:normAutofit/>
          </a:bodyPr>
          <a:lstStyle/>
          <a:p>
            <a:r>
              <a:rPr lang="en-US" sz="3600" b="1" i="1" dirty="0"/>
              <a:t>Preliminary results over 14 test subjects</a:t>
            </a:r>
            <a:br>
              <a:rPr lang="en-US" sz="3600" b="1" i="1" dirty="0"/>
            </a:br>
            <a:r>
              <a:rPr lang="en-US" sz="3600" b="1" i="1" dirty="0"/>
              <a:t>Sleeping stage classification accuracy</a:t>
            </a:r>
            <a:endParaRPr lang="en-IL" sz="3600" b="1" i="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F8B888-C7C8-4286-8FF0-70F59000E788}"/>
                  </a:ext>
                </a:extLst>
              </p:cNvPr>
              <p:cNvSpPr>
                <a:spLocks noGrp="1"/>
              </p:cNvSpPr>
              <p:nvPr>
                <p:ph idx="1"/>
              </p:nvPr>
            </p:nvSpPr>
            <p:spPr>
              <a:xfrm>
                <a:off x="643469" y="1782981"/>
                <a:ext cx="4008384" cy="4393982"/>
              </a:xfrm>
            </p:spPr>
            <p:txBody>
              <a:bodyPr>
                <a:normAutofit/>
              </a:bodyPr>
              <a:lstStyle/>
              <a:p>
                <a:pPr marL="0" indent="0">
                  <a:buNone/>
                </a:pPr>
                <a:r>
                  <a:rPr lang="en-US" sz="2000" dirty="0"/>
                  <a:t>We tested our model on 14 subjects with the raw data.</a:t>
                </a:r>
              </a:p>
              <a:p>
                <a:pPr marL="0" indent="0">
                  <a:buNone/>
                </a:pPr>
                <a:r>
                  <a:rPr lang="en-US" sz="2000" dirty="0"/>
                  <a:t>Loss: </a:t>
                </a:r>
                <a:r>
                  <a:rPr lang="en-US" sz="2000" dirty="0" err="1"/>
                  <a:t>CrossEntropy</a:t>
                </a:r>
                <a:endParaRPr lang="en-US" sz="2000" dirty="0"/>
              </a:p>
              <a:p>
                <a:pPr marL="0" indent="0">
                  <a:buNone/>
                </a:pPr>
                <a:r>
                  <a:rPr lang="en-US" sz="2000" dirty="0"/>
                  <a:t>Optimizer: Adam</a:t>
                </a:r>
              </a:p>
              <a:p>
                <a:pPr marL="0" indent="0">
                  <a:buNone/>
                </a:pPr>
                <a:r>
                  <a:rPr lang="en-US" sz="2000" dirty="0"/>
                  <a:t>	</a:t>
                </a:r>
                <a14:m>
                  <m:oMath xmlns:m="http://schemas.openxmlformats.org/officeDocument/2006/math">
                    <m:r>
                      <a:rPr lang="en-US" sz="2000" i="1">
                        <a:latin typeface="Cambria Math" panose="02040503050406030204" pitchFamily="18" charset="0"/>
                      </a:rPr>
                      <m:t>𝑊𝑒𝑖𝑔</m:t>
                    </m:r>
                    <m:r>
                      <a:rPr lang="en-US" sz="2000" i="1">
                        <a:latin typeface="Cambria Math" panose="02040503050406030204" pitchFamily="18" charset="0"/>
                      </a:rPr>
                      <m:t>h</m:t>
                    </m:r>
                    <m:r>
                      <a:rPr lang="en-US" sz="2000" i="1">
                        <a:latin typeface="Cambria Math" panose="02040503050406030204" pitchFamily="18" charset="0"/>
                      </a:rPr>
                      <m:t>𝑡</m:t>
                    </m:r>
                    <m:r>
                      <a:rPr lang="en-US" sz="2000" i="1">
                        <a:latin typeface="Cambria Math" panose="02040503050406030204" pitchFamily="18" charset="0"/>
                      </a:rPr>
                      <m:t> </m:t>
                    </m:r>
                    <m:r>
                      <a:rPr lang="en-US" sz="2000" i="1">
                        <a:latin typeface="Cambria Math" panose="02040503050406030204" pitchFamily="18" charset="0"/>
                      </a:rPr>
                      <m:t>𝑑𝑒𝑐𝑎𝑦</m:t>
                    </m:r>
                    <m:r>
                      <a:rPr lang="en-US" sz="2000" i="1">
                        <a:latin typeface="Cambria Math" panose="02040503050406030204" pitchFamily="18" charset="0"/>
                      </a:rPr>
                      <m:t> = </m:t>
                    </m:r>
                    <m:r>
                      <a:rPr lang="en-US" sz="2000" i="1">
                        <a:latin typeface="Cambria Math" panose="02040503050406030204" pitchFamily="18" charset="0"/>
                      </a:rPr>
                      <m:t>0</m:t>
                    </m:r>
                    <m:r>
                      <a:rPr lang="en-US" sz="2000" i="1">
                        <a:latin typeface="Cambria Math" panose="02040503050406030204" pitchFamily="18" charset="0"/>
                      </a:rPr>
                      <m:t>.</m:t>
                    </m:r>
                    <m:r>
                      <a:rPr lang="en-US" sz="2000" i="1">
                        <a:latin typeface="Cambria Math" panose="02040503050406030204" pitchFamily="18" charset="0"/>
                      </a:rPr>
                      <m:t>1</m:t>
                    </m:r>
                  </m:oMath>
                </a14:m>
                <a:endParaRPr lang="en-US" sz="2000" dirty="0"/>
              </a:p>
              <a:p>
                <a:pPr marL="0" indent="0">
                  <a:buNone/>
                </a:pPr>
                <a:r>
                  <a:rPr lang="en-US" sz="2000" dirty="0"/>
                  <a:t>	</a:t>
                </a:r>
                <a14:m>
                  <m:oMath xmlns:m="http://schemas.openxmlformats.org/officeDocument/2006/math">
                    <m:r>
                      <a:rPr lang="en-US" sz="2000" i="1">
                        <a:latin typeface="Cambria Math" panose="02040503050406030204" pitchFamily="18" charset="0"/>
                      </a:rPr>
                      <m:t>𝐿𝑒𝑎𝑟𝑛𝑖𝑛𝑔</m:t>
                    </m:r>
                    <m:r>
                      <a:rPr lang="en-US" sz="2000" i="1">
                        <a:latin typeface="Cambria Math" panose="02040503050406030204" pitchFamily="18" charset="0"/>
                      </a:rPr>
                      <m:t> </m:t>
                    </m:r>
                    <m:r>
                      <a:rPr lang="en-US" sz="2000" i="1">
                        <a:latin typeface="Cambria Math" panose="02040503050406030204" pitchFamily="18" charset="0"/>
                      </a:rPr>
                      <m:t>𝑟𝑎𝑡𝑒</m:t>
                    </m:r>
                    <m:r>
                      <a:rPr lang="en-US" sz="2000" i="1">
                        <a:latin typeface="Cambria Math" panose="02040503050406030204" pitchFamily="18" charset="0"/>
                      </a:rPr>
                      <m:t> = </m:t>
                    </m:r>
                    <m:r>
                      <a:rPr lang="en-US" sz="2000" i="1">
                        <a:latin typeface="Cambria Math" panose="02040503050406030204" pitchFamily="18" charset="0"/>
                      </a:rPr>
                      <m:t>0</m:t>
                    </m:r>
                    <m:r>
                      <a:rPr lang="en-US" sz="2000" i="1">
                        <a:latin typeface="Cambria Math" panose="02040503050406030204" pitchFamily="18" charset="0"/>
                      </a:rPr>
                      <m:t>.</m:t>
                    </m:r>
                    <m:r>
                      <a:rPr lang="en-US" sz="2000" i="1">
                        <a:latin typeface="Cambria Math" panose="02040503050406030204" pitchFamily="18" charset="0"/>
                      </a:rPr>
                      <m:t>0001</m:t>
                    </m:r>
                  </m:oMath>
                </a14:m>
                <a:endParaRPr lang="en-US" sz="2000" dirty="0"/>
              </a:p>
              <a:p>
                <a:pPr marL="0" indent="0">
                  <a:buNone/>
                </a:pPr>
                <a:endParaRPr lang="en-US" sz="2000" dirty="0"/>
              </a:p>
              <a:p>
                <a:pPr marL="0" indent="0">
                  <a:buNone/>
                </a:pPr>
                <a:r>
                  <a:rPr lang="en-US" sz="2000" dirty="0"/>
                  <a:t>Green – Best test score</a:t>
                </a:r>
              </a:p>
              <a:p>
                <a:pPr marL="0" indent="0">
                  <a:buNone/>
                </a:pPr>
                <a:r>
                  <a:rPr lang="en-US" sz="2000" dirty="0"/>
                  <a:t>Red – Worst test score</a:t>
                </a:r>
              </a:p>
            </p:txBody>
          </p:sp>
        </mc:Choice>
        <mc:Fallback xmlns="">
          <p:sp>
            <p:nvSpPr>
              <p:cNvPr id="3" name="Content Placeholder 2">
                <a:extLst>
                  <a:ext uri="{FF2B5EF4-FFF2-40B4-BE49-F238E27FC236}">
                    <a16:creationId xmlns:a16="http://schemas.microsoft.com/office/drawing/2014/main" id="{6EF8B888-C7C8-4286-8FF0-70F59000E788}"/>
                  </a:ext>
                </a:extLst>
              </p:cNvPr>
              <p:cNvSpPr>
                <a:spLocks noGrp="1" noRot="1" noChangeAspect="1" noMove="1" noResize="1" noEditPoints="1" noAdjustHandles="1" noChangeArrowheads="1" noChangeShapeType="1" noTextEdit="1"/>
              </p:cNvSpPr>
              <p:nvPr>
                <p:ph idx="1"/>
              </p:nvPr>
            </p:nvSpPr>
            <p:spPr>
              <a:xfrm>
                <a:off x="643469" y="1782981"/>
                <a:ext cx="4008384" cy="4393982"/>
              </a:xfrm>
              <a:blipFill>
                <a:blip r:embed="rId2"/>
                <a:stretch>
                  <a:fillRect l="-1674" t="-1387" r="-457"/>
                </a:stretch>
              </a:blipFill>
            </p:spPr>
            <p:txBody>
              <a:bodyPr/>
              <a:lstStyle/>
              <a:p>
                <a:r>
                  <a:rPr lang="en-IL">
                    <a:noFill/>
                  </a:rPr>
                  <a:t> </a:t>
                </a:r>
              </a:p>
            </p:txBody>
          </p:sp>
        </mc:Fallback>
      </mc:AlternateContent>
      <p:grpSp>
        <p:nvGrpSpPr>
          <p:cNvPr id="21"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2"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4638ABEB-53CE-4A86-8BDF-B2ADD74D2DCC}"/>
              </a:ext>
            </a:extLst>
          </p:cNvPr>
          <p:cNvSpPr>
            <a:spLocks noGrp="1"/>
          </p:cNvSpPr>
          <p:nvPr>
            <p:ph type="sldNum" sz="quarter" idx="12"/>
          </p:nvPr>
        </p:nvSpPr>
        <p:spPr>
          <a:xfrm>
            <a:off x="8805333" y="6356350"/>
            <a:ext cx="2743200" cy="365125"/>
          </a:xfrm>
        </p:spPr>
        <p:txBody>
          <a:bodyPr>
            <a:normAutofit/>
          </a:bodyPr>
          <a:lstStyle/>
          <a:p>
            <a:pPr>
              <a:spcAft>
                <a:spcPts val="600"/>
              </a:spcAft>
            </a:pPr>
            <a:fld id="{CFCCF86A-BF53-4B99-BB4D-94D79D6DFC91}" type="slidenum">
              <a:rPr lang="en-IL" smtClean="0"/>
              <a:pPr>
                <a:spcAft>
                  <a:spcPts val="600"/>
                </a:spcAft>
              </a:pPr>
              <a:t>27</a:t>
            </a:fld>
            <a:endParaRPr lang="en-IL"/>
          </a:p>
        </p:txBody>
      </p:sp>
      <p:graphicFrame>
        <p:nvGraphicFramePr>
          <p:cNvPr id="4" name="Table 3">
            <a:extLst>
              <a:ext uri="{FF2B5EF4-FFF2-40B4-BE49-F238E27FC236}">
                <a16:creationId xmlns:a16="http://schemas.microsoft.com/office/drawing/2014/main" id="{0ACEF2AA-9C53-478C-A9CE-A19FC677D53B}"/>
              </a:ext>
            </a:extLst>
          </p:cNvPr>
          <p:cNvGraphicFramePr>
            <a:graphicFrameLocks noGrp="1"/>
          </p:cNvGraphicFramePr>
          <p:nvPr>
            <p:extLst>
              <p:ext uri="{D42A27DB-BD31-4B8C-83A1-F6EECF244321}">
                <p14:modId xmlns:p14="http://schemas.microsoft.com/office/powerpoint/2010/main" val="4112304412"/>
              </p:ext>
            </p:extLst>
          </p:nvPr>
        </p:nvGraphicFramePr>
        <p:xfrm>
          <a:off x="5365812" y="1782981"/>
          <a:ext cx="6112230" cy="4361895"/>
        </p:xfrm>
        <a:graphic>
          <a:graphicData uri="http://schemas.openxmlformats.org/drawingml/2006/table">
            <a:tbl>
              <a:tblPr firstRow="1" firstCol="1" bandRow="1">
                <a:tableStyleId>{5C22544A-7EE6-4342-B048-85BDC9FD1C3A}</a:tableStyleId>
              </a:tblPr>
              <a:tblGrid>
                <a:gridCol w="764988">
                  <a:extLst>
                    <a:ext uri="{9D8B030D-6E8A-4147-A177-3AD203B41FA5}">
                      <a16:colId xmlns:a16="http://schemas.microsoft.com/office/drawing/2014/main" val="448618325"/>
                    </a:ext>
                  </a:extLst>
                </a:gridCol>
                <a:gridCol w="1545946">
                  <a:extLst>
                    <a:ext uri="{9D8B030D-6E8A-4147-A177-3AD203B41FA5}">
                      <a16:colId xmlns:a16="http://schemas.microsoft.com/office/drawing/2014/main" val="1997416554"/>
                    </a:ext>
                  </a:extLst>
                </a:gridCol>
                <a:gridCol w="1981002">
                  <a:extLst>
                    <a:ext uri="{9D8B030D-6E8A-4147-A177-3AD203B41FA5}">
                      <a16:colId xmlns:a16="http://schemas.microsoft.com/office/drawing/2014/main" val="513206489"/>
                    </a:ext>
                  </a:extLst>
                </a:gridCol>
                <a:gridCol w="1820294">
                  <a:extLst>
                    <a:ext uri="{9D8B030D-6E8A-4147-A177-3AD203B41FA5}">
                      <a16:colId xmlns:a16="http://schemas.microsoft.com/office/drawing/2014/main" val="1974250280"/>
                    </a:ext>
                  </a:extLst>
                </a:gridCol>
              </a:tblGrid>
              <a:tr h="290793">
                <a:tc>
                  <a:txBody>
                    <a:bodyPr/>
                    <a:lstStyle/>
                    <a:p>
                      <a:pPr algn="ctr" rtl="0">
                        <a:lnSpc>
                          <a:spcPct val="150000"/>
                        </a:lnSpc>
                        <a:spcAft>
                          <a:spcPts val="800"/>
                        </a:spcAft>
                      </a:pPr>
                      <a:r>
                        <a:rPr lang="en-US" sz="1300" dirty="0">
                          <a:effectLst/>
                        </a:rPr>
                        <a:t>ID</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subject</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train accuracy </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test accuracy</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1427863709"/>
                  </a:ext>
                </a:extLst>
              </a:tr>
              <a:tr h="290793">
                <a:tc>
                  <a:txBody>
                    <a:bodyPr/>
                    <a:lstStyle/>
                    <a:p>
                      <a:pPr algn="ctr" rtl="0">
                        <a:lnSpc>
                          <a:spcPct val="150000"/>
                        </a:lnSpc>
                        <a:spcAft>
                          <a:spcPts val="800"/>
                        </a:spcAft>
                      </a:pPr>
                      <a:r>
                        <a:rPr lang="en-US" sz="1300">
                          <a:effectLst/>
                        </a:rPr>
                        <a:t>1</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SC4001E0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0.4829</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0.4702</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2815328629"/>
                  </a:ext>
                </a:extLst>
              </a:tr>
              <a:tr h="290793">
                <a:tc>
                  <a:txBody>
                    <a:bodyPr/>
                    <a:lstStyle/>
                    <a:p>
                      <a:pPr algn="ctr" rtl="0">
                        <a:lnSpc>
                          <a:spcPct val="150000"/>
                        </a:lnSpc>
                        <a:spcAft>
                          <a:spcPts val="800"/>
                        </a:spcAft>
                      </a:pPr>
                      <a:r>
                        <a:rPr lang="en-US" sz="1300">
                          <a:effectLst/>
                        </a:rPr>
                        <a:t>2</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SC4011E0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0.6251</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0.6091</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1378857107"/>
                  </a:ext>
                </a:extLst>
              </a:tr>
              <a:tr h="290793">
                <a:tc>
                  <a:txBody>
                    <a:bodyPr/>
                    <a:lstStyle/>
                    <a:p>
                      <a:pPr algn="ctr" rtl="0">
                        <a:lnSpc>
                          <a:spcPct val="150000"/>
                        </a:lnSpc>
                        <a:spcAft>
                          <a:spcPts val="800"/>
                        </a:spcAft>
                      </a:pPr>
                      <a:r>
                        <a:rPr lang="en-US" sz="1300">
                          <a:effectLst/>
                        </a:rPr>
                        <a:t>3</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SC4021E0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0.6748</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0.6029</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4276407646"/>
                  </a:ext>
                </a:extLst>
              </a:tr>
              <a:tr h="290793">
                <a:tc>
                  <a:txBody>
                    <a:bodyPr/>
                    <a:lstStyle/>
                    <a:p>
                      <a:pPr algn="ctr" rtl="0">
                        <a:lnSpc>
                          <a:spcPct val="150000"/>
                        </a:lnSpc>
                        <a:spcAft>
                          <a:spcPts val="800"/>
                        </a:spcAft>
                      </a:pPr>
                      <a:r>
                        <a:rPr lang="en-US" sz="1300">
                          <a:effectLst/>
                        </a:rPr>
                        <a:t>4</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SC4031E0</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0.6601</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solidFill>
                      <a:schemeClr val="accent6"/>
                    </a:solidFill>
                  </a:tcPr>
                </a:tc>
                <a:tc>
                  <a:txBody>
                    <a:bodyPr/>
                    <a:lstStyle/>
                    <a:p>
                      <a:pPr algn="ctr" rtl="0">
                        <a:lnSpc>
                          <a:spcPct val="150000"/>
                        </a:lnSpc>
                        <a:spcAft>
                          <a:spcPts val="800"/>
                        </a:spcAft>
                      </a:pPr>
                      <a:r>
                        <a:rPr lang="en-US" sz="1300" dirty="0">
                          <a:effectLst/>
                        </a:rPr>
                        <a:t>0.6526</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solidFill>
                      <a:schemeClr val="accent6"/>
                    </a:solidFill>
                  </a:tcPr>
                </a:tc>
                <a:extLst>
                  <a:ext uri="{0D108BD9-81ED-4DB2-BD59-A6C34878D82A}">
                    <a16:rowId xmlns:a16="http://schemas.microsoft.com/office/drawing/2014/main" val="3857280044"/>
                  </a:ext>
                </a:extLst>
              </a:tr>
              <a:tr h="290793">
                <a:tc>
                  <a:txBody>
                    <a:bodyPr/>
                    <a:lstStyle/>
                    <a:p>
                      <a:pPr algn="ctr" rtl="0">
                        <a:lnSpc>
                          <a:spcPct val="150000"/>
                        </a:lnSpc>
                        <a:spcAft>
                          <a:spcPts val="800"/>
                        </a:spcAft>
                      </a:pPr>
                      <a:r>
                        <a:rPr lang="en-US" sz="1300">
                          <a:effectLst/>
                        </a:rPr>
                        <a:t>5</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SC4041E0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0.5703</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0.5325</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3849004389"/>
                  </a:ext>
                </a:extLst>
              </a:tr>
              <a:tr h="290793">
                <a:tc>
                  <a:txBody>
                    <a:bodyPr/>
                    <a:lstStyle/>
                    <a:p>
                      <a:pPr algn="ctr" rtl="0">
                        <a:lnSpc>
                          <a:spcPct val="150000"/>
                        </a:lnSpc>
                        <a:spcAft>
                          <a:spcPts val="800"/>
                        </a:spcAft>
                      </a:pPr>
                      <a:r>
                        <a:rPr lang="en-US" sz="1300">
                          <a:effectLst/>
                        </a:rPr>
                        <a:t>6</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SC4051E0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0.619</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0.5149</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427987315"/>
                  </a:ext>
                </a:extLst>
              </a:tr>
              <a:tr h="290793">
                <a:tc>
                  <a:txBody>
                    <a:bodyPr/>
                    <a:lstStyle/>
                    <a:p>
                      <a:pPr algn="ctr" rtl="0">
                        <a:lnSpc>
                          <a:spcPct val="150000"/>
                        </a:lnSpc>
                        <a:spcAft>
                          <a:spcPts val="800"/>
                        </a:spcAft>
                      </a:pPr>
                      <a:r>
                        <a:rPr lang="en-US" sz="1300">
                          <a:effectLst/>
                        </a:rPr>
                        <a:t>7</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SC4071E0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0.7478</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0.6103</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2876549791"/>
                  </a:ext>
                </a:extLst>
              </a:tr>
              <a:tr h="290793">
                <a:tc>
                  <a:txBody>
                    <a:bodyPr/>
                    <a:lstStyle/>
                    <a:p>
                      <a:pPr algn="ctr" rtl="0">
                        <a:lnSpc>
                          <a:spcPct val="150000"/>
                        </a:lnSpc>
                        <a:spcAft>
                          <a:spcPts val="800"/>
                        </a:spcAft>
                      </a:pPr>
                      <a:r>
                        <a:rPr lang="en-US" sz="1300">
                          <a:effectLst/>
                        </a:rPr>
                        <a:t>8</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SC4081E0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0.3073</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solidFill>
                      <a:srgbClr val="FF0000"/>
                    </a:solidFill>
                  </a:tcPr>
                </a:tc>
                <a:tc>
                  <a:txBody>
                    <a:bodyPr/>
                    <a:lstStyle/>
                    <a:p>
                      <a:pPr algn="ctr" rtl="0">
                        <a:lnSpc>
                          <a:spcPct val="150000"/>
                        </a:lnSpc>
                        <a:spcAft>
                          <a:spcPts val="800"/>
                        </a:spcAft>
                      </a:pPr>
                      <a:r>
                        <a:rPr lang="en-US" sz="1300" dirty="0">
                          <a:effectLst/>
                        </a:rPr>
                        <a:t>0.3142</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solidFill>
                      <a:srgbClr val="FF0000"/>
                    </a:solidFill>
                  </a:tcPr>
                </a:tc>
                <a:extLst>
                  <a:ext uri="{0D108BD9-81ED-4DB2-BD59-A6C34878D82A}">
                    <a16:rowId xmlns:a16="http://schemas.microsoft.com/office/drawing/2014/main" val="315917373"/>
                  </a:ext>
                </a:extLst>
              </a:tr>
              <a:tr h="290793">
                <a:tc>
                  <a:txBody>
                    <a:bodyPr/>
                    <a:lstStyle/>
                    <a:p>
                      <a:pPr algn="ctr" rtl="0">
                        <a:lnSpc>
                          <a:spcPct val="150000"/>
                        </a:lnSpc>
                        <a:spcAft>
                          <a:spcPts val="800"/>
                        </a:spcAft>
                      </a:pPr>
                      <a:r>
                        <a:rPr lang="en-US" sz="1300">
                          <a:effectLst/>
                        </a:rPr>
                        <a:t>9</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SC4091E0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0.596</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0.5708</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1033484079"/>
                  </a:ext>
                </a:extLst>
              </a:tr>
              <a:tr h="290793">
                <a:tc>
                  <a:txBody>
                    <a:bodyPr/>
                    <a:lstStyle/>
                    <a:p>
                      <a:pPr algn="ctr" rtl="0">
                        <a:lnSpc>
                          <a:spcPct val="150000"/>
                        </a:lnSpc>
                        <a:spcAft>
                          <a:spcPts val="800"/>
                        </a:spcAft>
                      </a:pPr>
                      <a:r>
                        <a:rPr lang="en-US" sz="1300">
                          <a:effectLst/>
                        </a:rPr>
                        <a:t>10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SC4101E0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0.6165</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0.5727</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1697215181"/>
                  </a:ext>
                </a:extLst>
              </a:tr>
              <a:tr h="290793">
                <a:tc>
                  <a:txBody>
                    <a:bodyPr/>
                    <a:lstStyle/>
                    <a:p>
                      <a:pPr algn="ctr" rtl="0">
                        <a:lnSpc>
                          <a:spcPct val="150000"/>
                        </a:lnSpc>
                        <a:spcAft>
                          <a:spcPts val="800"/>
                        </a:spcAft>
                      </a:pPr>
                      <a:r>
                        <a:rPr lang="en-US" sz="1300">
                          <a:effectLst/>
                        </a:rPr>
                        <a:t>11</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SC4111E0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0.6137</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0.5838</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2267811662"/>
                  </a:ext>
                </a:extLst>
              </a:tr>
              <a:tr h="290793">
                <a:tc>
                  <a:txBody>
                    <a:bodyPr/>
                    <a:lstStyle/>
                    <a:p>
                      <a:pPr algn="ctr" rtl="0">
                        <a:lnSpc>
                          <a:spcPct val="150000"/>
                        </a:lnSpc>
                        <a:spcAft>
                          <a:spcPts val="800"/>
                        </a:spcAft>
                      </a:pPr>
                      <a:r>
                        <a:rPr lang="en-US" sz="1300">
                          <a:effectLst/>
                        </a:rPr>
                        <a:t>12</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SC4121E0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0.6366</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0.519</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2452429503"/>
                  </a:ext>
                </a:extLst>
              </a:tr>
              <a:tr h="290793">
                <a:tc>
                  <a:txBody>
                    <a:bodyPr/>
                    <a:lstStyle/>
                    <a:p>
                      <a:pPr algn="ctr" rtl="0">
                        <a:lnSpc>
                          <a:spcPct val="150000"/>
                        </a:lnSpc>
                        <a:spcAft>
                          <a:spcPts val="800"/>
                        </a:spcAft>
                      </a:pPr>
                      <a:r>
                        <a:rPr lang="en-US" sz="1300">
                          <a:effectLst/>
                        </a:rPr>
                        <a:t>13</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SC4131E0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0.6501</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0.5854</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345527017"/>
                  </a:ext>
                </a:extLst>
              </a:tr>
              <a:tr h="290793">
                <a:tc>
                  <a:txBody>
                    <a:bodyPr/>
                    <a:lstStyle/>
                    <a:p>
                      <a:pPr algn="ctr" rtl="0">
                        <a:lnSpc>
                          <a:spcPct val="150000"/>
                        </a:lnSpc>
                        <a:spcAft>
                          <a:spcPts val="800"/>
                        </a:spcAft>
                      </a:pPr>
                      <a:r>
                        <a:rPr lang="en-US" sz="1300">
                          <a:effectLst/>
                        </a:rPr>
                        <a:t>14</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SC4141E0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0.6119</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0.62</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12586860"/>
                  </a:ext>
                </a:extLst>
              </a:tr>
            </a:tbl>
          </a:graphicData>
        </a:graphic>
      </p:graphicFrame>
    </p:spTree>
    <p:extLst>
      <p:ext uri="{BB962C8B-B14F-4D97-AF65-F5344CB8AC3E}">
        <p14:creationId xmlns:p14="http://schemas.microsoft.com/office/powerpoint/2010/main" val="1786955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2CD2F-CF79-49B8-B0EF-47FDEF1AE393}"/>
              </a:ext>
            </a:extLst>
          </p:cNvPr>
          <p:cNvSpPr>
            <a:spLocks noGrp="1"/>
          </p:cNvSpPr>
          <p:nvPr>
            <p:ph type="title"/>
          </p:nvPr>
        </p:nvSpPr>
        <p:spPr/>
        <p:txBody>
          <a:bodyPr/>
          <a:lstStyle/>
          <a:p>
            <a:r>
              <a:rPr lang="en-US" sz="4400" b="1" i="1"/>
              <a:t>Preliminary results over 14 test subjects Cont.</a:t>
            </a:r>
            <a:endParaRPr lang="he-IL" dirty="0"/>
          </a:p>
        </p:txBody>
      </p:sp>
      <p:sp>
        <p:nvSpPr>
          <p:cNvPr id="4" name="Slide Number Placeholder 3">
            <a:extLst>
              <a:ext uri="{FF2B5EF4-FFF2-40B4-BE49-F238E27FC236}">
                <a16:creationId xmlns:a16="http://schemas.microsoft.com/office/drawing/2014/main" id="{F1FFC18F-CE50-405C-9772-4A35DC6D998B}"/>
              </a:ext>
            </a:extLst>
          </p:cNvPr>
          <p:cNvSpPr>
            <a:spLocks noGrp="1"/>
          </p:cNvSpPr>
          <p:nvPr>
            <p:ph type="sldNum" sz="quarter" idx="12"/>
          </p:nvPr>
        </p:nvSpPr>
        <p:spPr/>
        <p:txBody>
          <a:bodyPr/>
          <a:lstStyle/>
          <a:p>
            <a:fld id="{CFCCF86A-BF53-4B99-BB4D-94D79D6DFC91}" type="slidenum">
              <a:rPr lang="en-IL" smtClean="0"/>
              <a:t>28</a:t>
            </a:fld>
            <a:endParaRPr lang="en-IL"/>
          </a:p>
        </p:txBody>
      </p:sp>
      <p:pic>
        <p:nvPicPr>
          <p:cNvPr id="5" name="Content Placeholder 4">
            <a:extLst>
              <a:ext uri="{FF2B5EF4-FFF2-40B4-BE49-F238E27FC236}">
                <a16:creationId xmlns:a16="http://schemas.microsoft.com/office/drawing/2014/main" id="{36BCB3DF-79C0-45D5-A797-D2874701722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67322" y="2086568"/>
            <a:ext cx="5040430" cy="3762164"/>
          </a:xfrm>
          <a:prstGeom prst="rect">
            <a:avLst/>
          </a:prstGeom>
          <a:noFill/>
          <a:ln>
            <a:noFill/>
          </a:ln>
        </p:spPr>
      </p:pic>
      <p:pic>
        <p:nvPicPr>
          <p:cNvPr id="7" name="Picture 6">
            <a:extLst>
              <a:ext uri="{FF2B5EF4-FFF2-40B4-BE49-F238E27FC236}">
                <a16:creationId xmlns:a16="http://schemas.microsoft.com/office/drawing/2014/main" id="{1C3D1F4C-FA8B-49FD-8277-16CFB7871DD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3371" y="2198306"/>
            <a:ext cx="5040429" cy="3650426"/>
          </a:xfrm>
          <a:prstGeom prst="rect">
            <a:avLst/>
          </a:prstGeom>
          <a:noFill/>
          <a:ln>
            <a:noFill/>
          </a:ln>
        </p:spPr>
      </p:pic>
      <p:graphicFrame>
        <p:nvGraphicFramePr>
          <p:cNvPr id="8" name="Table 7">
            <a:extLst>
              <a:ext uri="{FF2B5EF4-FFF2-40B4-BE49-F238E27FC236}">
                <a16:creationId xmlns:a16="http://schemas.microsoft.com/office/drawing/2014/main" id="{4B447D33-6D09-45F4-BB18-9412301AEA14}"/>
              </a:ext>
            </a:extLst>
          </p:cNvPr>
          <p:cNvGraphicFramePr>
            <a:graphicFrameLocks noGrp="1"/>
          </p:cNvGraphicFramePr>
          <p:nvPr>
            <p:extLst>
              <p:ext uri="{D42A27DB-BD31-4B8C-83A1-F6EECF244321}">
                <p14:modId xmlns:p14="http://schemas.microsoft.com/office/powerpoint/2010/main" val="4228465871"/>
              </p:ext>
            </p:extLst>
          </p:nvPr>
        </p:nvGraphicFramePr>
        <p:xfrm>
          <a:off x="1021080" y="1801450"/>
          <a:ext cx="4397944" cy="316495"/>
        </p:xfrm>
        <a:graphic>
          <a:graphicData uri="http://schemas.openxmlformats.org/drawingml/2006/table">
            <a:tbl>
              <a:tblPr firstRow="1" firstCol="1" bandRow="1">
                <a:tableStyleId>{5C22544A-7EE6-4342-B048-85BDC9FD1C3A}</a:tableStyleId>
              </a:tblPr>
              <a:tblGrid>
                <a:gridCol w="550433">
                  <a:extLst>
                    <a:ext uri="{9D8B030D-6E8A-4147-A177-3AD203B41FA5}">
                      <a16:colId xmlns:a16="http://schemas.microsoft.com/office/drawing/2014/main" val="874160694"/>
                    </a:ext>
                  </a:extLst>
                </a:gridCol>
                <a:gridCol w="1112357">
                  <a:extLst>
                    <a:ext uri="{9D8B030D-6E8A-4147-A177-3AD203B41FA5}">
                      <a16:colId xmlns:a16="http://schemas.microsoft.com/office/drawing/2014/main" val="3088314088"/>
                    </a:ext>
                  </a:extLst>
                </a:gridCol>
                <a:gridCol w="1425394">
                  <a:extLst>
                    <a:ext uri="{9D8B030D-6E8A-4147-A177-3AD203B41FA5}">
                      <a16:colId xmlns:a16="http://schemas.microsoft.com/office/drawing/2014/main" val="379273204"/>
                    </a:ext>
                  </a:extLst>
                </a:gridCol>
                <a:gridCol w="1309760">
                  <a:extLst>
                    <a:ext uri="{9D8B030D-6E8A-4147-A177-3AD203B41FA5}">
                      <a16:colId xmlns:a16="http://schemas.microsoft.com/office/drawing/2014/main" val="2001790288"/>
                    </a:ext>
                  </a:extLst>
                </a:gridCol>
              </a:tblGrid>
              <a:tr h="316495">
                <a:tc>
                  <a:txBody>
                    <a:bodyPr/>
                    <a:lstStyle/>
                    <a:p>
                      <a:pPr algn="ctr" rtl="0">
                        <a:lnSpc>
                          <a:spcPct val="150000"/>
                        </a:lnSpc>
                        <a:spcAft>
                          <a:spcPts val="800"/>
                        </a:spcAft>
                      </a:pPr>
                      <a:r>
                        <a:rPr lang="en-US" sz="1300">
                          <a:effectLst/>
                        </a:rPr>
                        <a:t>4</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SC4031E0</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0.6601</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solidFill>
                      <a:schemeClr val="accent6"/>
                    </a:solidFill>
                  </a:tcPr>
                </a:tc>
                <a:tc>
                  <a:txBody>
                    <a:bodyPr/>
                    <a:lstStyle/>
                    <a:p>
                      <a:pPr algn="ctr" rtl="0">
                        <a:lnSpc>
                          <a:spcPct val="150000"/>
                        </a:lnSpc>
                        <a:spcAft>
                          <a:spcPts val="800"/>
                        </a:spcAft>
                      </a:pPr>
                      <a:r>
                        <a:rPr lang="en-US" sz="1300" dirty="0">
                          <a:effectLst/>
                        </a:rPr>
                        <a:t>0.6526</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solidFill>
                      <a:schemeClr val="accent6"/>
                    </a:solidFill>
                  </a:tcPr>
                </a:tc>
                <a:extLst>
                  <a:ext uri="{0D108BD9-81ED-4DB2-BD59-A6C34878D82A}">
                    <a16:rowId xmlns:a16="http://schemas.microsoft.com/office/drawing/2014/main" val="1597291640"/>
                  </a:ext>
                </a:extLst>
              </a:tr>
            </a:tbl>
          </a:graphicData>
        </a:graphic>
      </p:graphicFrame>
      <p:graphicFrame>
        <p:nvGraphicFramePr>
          <p:cNvPr id="9" name="Table 8">
            <a:extLst>
              <a:ext uri="{FF2B5EF4-FFF2-40B4-BE49-F238E27FC236}">
                <a16:creationId xmlns:a16="http://schemas.microsoft.com/office/drawing/2014/main" id="{4AF9FB55-FA2C-40A2-AD64-3D92F51459AE}"/>
              </a:ext>
            </a:extLst>
          </p:cNvPr>
          <p:cNvGraphicFramePr>
            <a:graphicFrameLocks noGrp="1"/>
          </p:cNvGraphicFramePr>
          <p:nvPr>
            <p:extLst>
              <p:ext uri="{D42A27DB-BD31-4B8C-83A1-F6EECF244321}">
                <p14:modId xmlns:p14="http://schemas.microsoft.com/office/powerpoint/2010/main" val="3286062047"/>
              </p:ext>
            </p:extLst>
          </p:nvPr>
        </p:nvGraphicFramePr>
        <p:xfrm>
          <a:off x="6691928" y="1801450"/>
          <a:ext cx="3992114" cy="316495"/>
        </p:xfrm>
        <a:graphic>
          <a:graphicData uri="http://schemas.openxmlformats.org/drawingml/2006/table">
            <a:tbl>
              <a:tblPr firstRow="1" firstCol="1" bandRow="1">
                <a:tableStyleId>{5C22544A-7EE6-4342-B048-85BDC9FD1C3A}</a:tableStyleId>
              </a:tblPr>
              <a:tblGrid>
                <a:gridCol w="499641">
                  <a:extLst>
                    <a:ext uri="{9D8B030D-6E8A-4147-A177-3AD203B41FA5}">
                      <a16:colId xmlns:a16="http://schemas.microsoft.com/office/drawing/2014/main" val="4013364"/>
                    </a:ext>
                  </a:extLst>
                </a:gridCol>
                <a:gridCol w="1009712">
                  <a:extLst>
                    <a:ext uri="{9D8B030D-6E8A-4147-A177-3AD203B41FA5}">
                      <a16:colId xmlns:a16="http://schemas.microsoft.com/office/drawing/2014/main" val="956507047"/>
                    </a:ext>
                  </a:extLst>
                </a:gridCol>
                <a:gridCol w="1293864">
                  <a:extLst>
                    <a:ext uri="{9D8B030D-6E8A-4147-A177-3AD203B41FA5}">
                      <a16:colId xmlns:a16="http://schemas.microsoft.com/office/drawing/2014/main" val="1141743291"/>
                    </a:ext>
                  </a:extLst>
                </a:gridCol>
                <a:gridCol w="1188897">
                  <a:extLst>
                    <a:ext uri="{9D8B030D-6E8A-4147-A177-3AD203B41FA5}">
                      <a16:colId xmlns:a16="http://schemas.microsoft.com/office/drawing/2014/main" val="2128201118"/>
                    </a:ext>
                  </a:extLst>
                </a:gridCol>
              </a:tblGrid>
              <a:tr h="316495">
                <a:tc>
                  <a:txBody>
                    <a:bodyPr/>
                    <a:lstStyle/>
                    <a:p>
                      <a:pPr algn="ctr" rtl="0">
                        <a:lnSpc>
                          <a:spcPct val="150000"/>
                        </a:lnSpc>
                        <a:spcAft>
                          <a:spcPts val="800"/>
                        </a:spcAft>
                      </a:pPr>
                      <a:r>
                        <a:rPr lang="en-US" sz="1300">
                          <a:effectLst/>
                        </a:rPr>
                        <a:t>8</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SC4081E0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0.3073</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solidFill>
                      <a:srgbClr val="FF0000"/>
                    </a:solidFill>
                  </a:tcPr>
                </a:tc>
                <a:tc>
                  <a:txBody>
                    <a:bodyPr/>
                    <a:lstStyle/>
                    <a:p>
                      <a:pPr algn="ctr" rtl="0">
                        <a:lnSpc>
                          <a:spcPct val="150000"/>
                        </a:lnSpc>
                        <a:spcAft>
                          <a:spcPts val="800"/>
                        </a:spcAft>
                      </a:pPr>
                      <a:r>
                        <a:rPr lang="en-US" sz="1300" dirty="0">
                          <a:effectLst/>
                        </a:rPr>
                        <a:t>0.3142</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solidFill>
                      <a:srgbClr val="FF0000"/>
                    </a:solidFill>
                  </a:tcPr>
                </a:tc>
                <a:extLst>
                  <a:ext uri="{0D108BD9-81ED-4DB2-BD59-A6C34878D82A}">
                    <a16:rowId xmlns:a16="http://schemas.microsoft.com/office/drawing/2014/main" val="2659754313"/>
                  </a:ext>
                </a:extLst>
              </a:tr>
            </a:tbl>
          </a:graphicData>
        </a:graphic>
      </p:graphicFrame>
      <p:graphicFrame>
        <p:nvGraphicFramePr>
          <p:cNvPr id="10" name="Table 9">
            <a:extLst>
              <a:ext uri="{FF2B5EF4-FFF2-40B4-BE49-F238E27FC236}">
                <a16:creationId xmlns:a16="http://schemas.microsoft.com/office/drawing/2014/main" id="{DB263E60-24E1-4631-A779-2B4C96804D62}"/>
              </a:ext>
            </a:extLst>
          </p:cNvPr>
          <p:cNvGraphicFramePr>
            <a:graphicFrameLocks noGrp="1"/>
          </p:cNvGraphicFramePr>
          <p:nvPr>
            <p:extLst>
              <p:ext uri="{D42A27DB-BD31-4B8C-83A1-F6EECF244321}">
                <p14:modId xmlns:p14="http://schemas.microsoft.com/office/powerpoint/2010/main" val="4291633773"/>
              </p:ext>
            </p:extLst>
          </p:nvPr>
        </p:nvGraphicFramePr>
        <p:xfrm>
          <a:off x="1021081" y="1542819"/>
          <a:ext cx="4397943" cy="290793"/>
        </p:xfrm>
        <a:graphic>
          <a:graphicData uri="http://schemas.openxmlformats.org/drawingml/2006/table">
            <a:tbl>
              <a:tblPr firstRow="1" firstCol="1" bandRow="1">
                <a:tableStyleId>{5C22544A-7EE6-4342-B048-85BDC9FD1C3A}</a:tableStyleId>
              </a:tblPr>
              <a:tblGrid>
                <a:gridCol w="550433">
                  <a:extLst>
                    <a:ext uri="{9D8B030D-6E8A-4147-A177-3AD203B41FA5}">
                      <a16:colId xmlns:a16="http://schemas.microsoft.com/office/drawing/2014/main" val="1168131670"/>
                    </a:ext>
                  </a:extLst>
                </a:gridCol>
                <a:gridCol w="1112357">
                  <a:extLst>
                    <a:ext uri="{9D8B030D-6E8A-4147-A177-3AD203B41FA5}">
                      <a16:colId xmlns:a16="http://schemas.microsoft.com/office/drawing/2014/main" val="2324839936"/>
                    </a:ext>
                  </a:extLst>
                </a:gridCol>
                <a:gridCol w="1425394">
                  <a:extLst>
                    <a:ext uri="{9D8B030D-6E8A-4147-A177-3AD203B41FA5}">
                      <a16:colId xmlns:a16="http://schemas.microsoft.com/office/drawing/2014/main" val="285831682"/>
                    </a:ext>
                  </a:extLst>
                </a:gridCol>
                <a:gridCol w="1309759">
                  <a:extLst>
                    <a:ext uri="{9D8B030D-6E8A-4147-A177-3AD203B41FA5}">
                      <a16:colId xmlns:a16="http://schemas.microsoft.com/office/drawing/2014/main" val="1232808766"/>
                    </a:ext>
                  </a:extLst>
                </a:gridCol>
              </a:tblGrid>
              <a:tr h="290793">
                <a:tc>
                  <a:txBody>
                    <a:bodyPr/>
                    <a:lstStyle/>
                    <a:p>
                      <a:pPr algn="ctr" rtl="0">
                        <a:lnSpc>
                          <a:spcPct val="150000"/>
                        </a:lnSpc>
                        <a:spcAft>
                          <a:spcPts val="800"/>
                        </a:spcAft>
                      </a:pPr>
                      <a:r>
                        <a:rPr lang="en-US" sz="1300" dirty="0">
                          <a:effectLst/>
                        </a:rPr>
                        <a:t>ID</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subject</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train accuracy </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test accuracy</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972636501"/>
                  </a:ext>
                </a:extLst>
              </a:tr>
            </a:tbl>
          </a:graphicData>
        </a:graphic>
      </p:graphicFrame>
      <p:graphicFrame>
        <p:nvGraphicFramePr>
          <p:cNvPr id="11" name="Table 10">
            <a:extLst>
              <a:ext uri="{FF2B5EF4-FFF2-40B4-BE49-F238E27FC236}">
                <a16:creationId xmlns:a16="http://schemas.microsoft.com/office/drawing/2014/main" id="{FE4A0466-AEE0-4BA6-BC26-B5BFC9CA0B8C}"/>
              </a:ext>
            </a:extLst>
          </p:cNvPr>
          <p:cNvGraphicFramePr>
            <a:graphicFrameLocks noGrp="1"/>
          </p:cNvGraphicFramePr>
          <p:nvPr>
            <p:extLst>
              <p:ext uri="{D42A27DB-BD31-4B8C-83A1-F6EECF244321}">
                <p14:modId xmlns:p14="http://schemas.microsoft.com/office/powerpoint/2010/main" val="1599348583"/>
              </p:ext>
            </p:extLst>
          </p:nvPr>
        </p:nvGraphicFramePr>
        <p:xfrm>
          <a:off x="6691929" y="1545291"/>
          <a:ext cx="3992114" cy="290793"/>
        </p:xfrm>
        <a:graphic>
          <a:graphicData uri="http://schemas.openxmlformats.org/drawingml/2006/table">
            <a:tbl>
              <a:tblPr firstRow="1" firstCol="1" bandRow="1">
                <a:tableStyleId>{5C22544A-7EE6-4342-B048-85BDC9FD1C3A}</a:tableStyleId>
              </a:tblPr>
              <a:tblGrid>
                <a:gridCol w="499641">
                  <a:extLst>
                    <a:ext uri="{9D8B030D-6E8A-4147-A177-3AD203B41FA5}">
                      <a16:colId xmlns:a16="http://schemas.microsoft.com/office/drawing/2014/main" val="1168131670"/>
                    </a:ext>
                  </a:extLst>
                </a:gridCol>
                <a:gridCol w="1009712">
                  <a:extLst>
                    <a:ext uri="{9D8B030D-6E8A-4147-A177-3AD203B41FA5}">
                      <a16:colId xmlns:a16="http://schemas.microsoft.com/office/drawing/2014/main" val="2324839936"/>
                    </a:ext>
                  </a:extLst>
                </a:gridCol>
                <a:gridCol w="1293863">
                  <a:extLst>
                    <a:ext uri="{9D8B030D-6E8A-4147-A177-3AD203B41FA5}">
                      <a16:colId xmlns:a16="http://schemas.microsoft.com/office/drawing/2014/main" val="285831682"/>
                    </a:ext>
                  </a:extLst>
                </a:gridCol>
                <a:gridCol w="1188898">
                  <a:extLst>
                    <a:ext uri="{9D8B030D-6E8A-4147-A177-3AD203B41FA5}">
                      <a16:colId xmlns:a16="http://schemas.microsoft.com/office/drawing/2014/main" val="1232808766"/>
                    </a:ext>
                  </a:extLst>
                </a:gridCol>
              </a:tblGrid>
              <a:tr h="290793">
                <a:tc>
                  <a:txBody>
                    <a:bodyPr/>
                    <a:lstStyle/>
                    <a:p>
                      <a:pPr algn="ctr" rtl="0">
                        <a:lnSpc>
                          <a:spcPct val="150000"/>
                        </a:lnSpc>
                        <a:spcAft>
                          <a:spcPts val="800"/>
                        </a:spcAft>
                      </a:pPr>
                      <a:r>
                        <a:rPr lang="en-US" sz="1300" dirty="0">
                          <a:effectLst/>
                        </a:rPr>
                        <a:t>ID</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subject</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train accuracy </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test accuracy</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972636501"/>
                  </a:ext>
                </a:extLst>
              </a:tr>
            </a:tbl>
          </a:graphicData>
        </a:graphic>
      </p:graphicFrame>
    </p:spTree>
    <p:extLst>
      <p:ext uri="{BB962C8B-B14F-4D97-AF65-F5344CB8AC3E}">
        <p14:creationId xmlns:p14="http://schemas.microsoft.com/office/powerpoint/2010/main" val="2674357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1B21-F19E-4D9C-8F31-1F910E253A32}"/>
              </a:ext>
            </a:extLst>
          </p:cNvPr>
          <p:cNvSpPr>
            <a:spLocks noGrp="1"/>
          </p:cNvSpPr>
          <p:nvPr>
            <p:ph type="title"/>
          </p:nvPr>
        </p:nvSpPr>
        <p:spPr/>
        <p:txBody>
          <a:bodyPr/>
          <a:lstStyle/>
          <a:p>
            <a:r>
              <a:rPr lang="en-US" b="1" i="1" dirty="0"/>
              <a:t>Next steps</a:t>
            </a:r>
            <a:endParaRPr lang="en-IL" b="1" i="1" dirty="0"/>
          </a:p>
        </p:txBody>
      </p:sp>
      <p:sp>
        <p:nvSpPr>
          <p:cNvPr id="3" name="Content Placeholder 2">
            <a:extLst>
              <a:ext uri="{FF2B5EF4-FFF2-40B4-BE49-F238E27FC236}">
                <a16:creationId xmlns:a16="http://schemas.microsoft.com/office/drawing/2014/main" id="{C442D343-FA9C-4900-BEB6-D888D9137224}"/>
              </a:ext>
            </a:extLst>
          </p:cNvPr>
          <p:cNvSpPr>
            <a:spLocks noGrp="1"/>
          </p:cNvSpPr>
          <p:nvPr>
            <p:ph idx="1"/>
          </p:nvPr>
        </p:nvSpPr>
        <p:spPr/>
        <p:txBody>
          <a:bodyPr/>
          <a:lstStyle/>
          <a:p>
            <a:r>
              <a:rPr lang="en-US" dirty="0"/>
              <a:t>Use all subjects and data available for training.</a:t>
            </a:r>
          </a:p>
          <a:p>
            <a:endParaRPr lang="en-US" dirty="0"/>
          </a:p>
          <a:p>
            <a:r>
              <a:rPr lang="en-US" dirty="0"/>
              <a:t>Do preprocessing and feature engineering that are fitting to sleeping stages data.</a:t>
            </a:r>
          </a:p>
          <a:p>
            <a:endParaRPr lang="en-US" dirty="0"/>
          </a:p>
          <a:p>
            <a:r>
              <a:rPr lang="en-US" dirty="0"/>
              <a:t>Improve model architecture and tune </a:t>
            </a:r>
          </a:p>
          <a:p>
            <a:pPr marL="0" indent="0">
              <a:buNone/>
            </a:pPr>
            <a:r>
              <a:rPr lang="en-US" dirty="0"/>
              <a:t>   hyperparameters for optimal results.</a:t>
            </a:r>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BB72C169-2CC8-4EA2-91D6-7A3C3CA766DF}"/>
              </a:ext>
            </a:extLst>
          </p:cNvPr>
          <p:cNvSpPr>
            <a:spLocks noGrp="1"/>
          </p:cNvSpPr>
          <p:nvPr>
            <p:ph type="sldNum" sz="quarter" idx="12"/>
          </p:nvPr>
        </p:nvSpPr>
        <p:spPr/>
        <p:txBody>
          <a:bodyPr/>
          <a:lstStyle/>
          <a:p>
            <a:fld id="{CFCCF86A-BF53-4B99-BB4D-94D79D6DFC91}" type="slidenum">
              <a:rPr lang="en-IL" smtClean="0"/>
              <a:t>29</a:t>
            </a:fld>
            <a:endParaRPr lang="en-IL"/>
          </a:p>
        </p:txBody>
      </p:sp>
      <p:pic>
        <p:nvPicPr>
          <p:cNvPr id="5" name="Picture 4">
            <a:extLst>
              <a:ext uri="{FF2B5EF4-FFF2-40B4-BE49-F238E27FC236}">
                <a16:creationId xmlns:a16="http://schemas.microsoft.com/office/drawing/2014/main" id="{CB608AB7-2A15-40E0-B57C-97B00E9B5E08}"/>
              </a:ext>
            </a:extLst>
          </p:cNvPr>
          <p:cNvPicPr>
            <a:picLocks noChangeAspect="1"/>
          </p:cNvPicPr>
          <p:nvPr/>
        </p:nvPicPr>
        <p:blipFill>
          <a:blip r:embed="rId3"/>
          <a:stretch>
            <a:fillRect/>
          </a:stretch>
        </p:blipFill>
        <p:spPr>
          <a:xfrm>
            <a:off x="9144000" y="3429000"/>
            <a:ext cx="2625557" cy="2635439"/>
          </a:xfrm>
          <a:prstGeom prst="rect">
            <a:avLst/>
          </a:prstGeom>
        </p:spPr>
      </p:pic>
    </p:spTree>
    <p:extLst>
      <p:ext uri="{BB962C8B-B14F-4D97-AF65-F5344CB8AC3E}">
        <p14:creationId xmlns:p14="http://schemas.microsoft.com/office/powerpoint/2010/main" val="148958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8" name="Picture 5" descr="Graph on document with pen">
            <a:extLst>
              <a:ext uri="{FF2B5EF4-FFF2-40B4-BE49-F238E27FC236}">
                <a16:creationId xmlns:a16="http://schemas.microsoft.com/office/drawing/2014/main" id="{1818F0A1-AB43-47BC-809A-EB85C9238BFD}"/>
              </a:ext>
            </a:extLst>
          </p:cNvPr>
          <p:cNvPicPr>
            <a:picLocks noChangeAspect="1"/>
          </p:cNvPicPr>
          <p:nvPr/>
        </p:nvPicPr>
        <p:blipFill rotWithShape="1">
          <a:blip r:embed="rId2"/>
          <a:srcRect t="8048" r="9091" b="15344"/>
          <a:stretch/>
        </p:blipFill>
        <p:spPr>
          <a:xfrm>
            <a:off x="20" y="10"/>
            <a:ext cx="12191980" cy="6857990"/>
          </a:xfrm>
          <a:prstGeom prst="rect">
            <a:avLst/>
          </a:prstGeom>
        </p:spPr>
      </p:pic>
      <p:sp>
        <p:nvSpPr>
          <p:cNvPr id="74" name="Rectangle 73">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05E9B7-BC59-4AAE-9451-A314DBD663F6}"/>
              </a:ext>
            </a:extLst>
          </p:cNvPr>
          <p:cNvSpPr>
            <a:spLocks noGrp="1"/>
          </p:cNvSpPr>
          <p:nvPr>
            <p:ph type="title"/>
          </p:nvPr>
        </p:nvSpPr>
        <p:spPr>
          <a:xfrm>
            <a:off x="594804" y="640263"/>
            <a:ext cx="6619811" cy="1344975"/>
          </a:xfrm>
        </p:spPr>
        <p:txBody>
          <a:bodyPr>
            <a:normAutofit/>
          </a:bodyPr>
          <a:lstStyle/>
          <a:p>
            <a:r>
              <a:rPr lang="en-US" sz="4000" b="1" i="1" dirty="0"/>
              <a:t>Agenda</a:t>
            </a:r>
            <a:endParaRPr lang="en-IL" sz="4000" b="1" i="1" dirty="0"/>
          </a:p>
        </p:txBody>
      </p:sp>
      <p:sp>
        <p:nvSpPr>
          <p:cNvPr id="67" name="Content Placeholder 2">
            <a:extLst>
              <a:ext uri="{FF2B5EF4-FFF2-40B4-BE49-F238E27FC236}">
                <a16:creationId xmlns:a16="http://schemas.microsoft.com/office/drawing/2014/main" id="{A80BD70B-09BC-48FF-B7EA-CBEB1CCB4A8B}"/>
              </a:ext>
            </a:extLst>
          </p:cNvPr>
          <p:cNvSpPr>
            <a:spLocks noGrp="1"/>
          </p:cNvSpPr>
          <p:nvPr>
            <p:ph idx="1"/>
          </p:nvPr>
        </p:nvSpPr>
        <p:spPr>
          <a:xfrm>
            <a:off x="594109" y="2121763"/>
            <a:ext cx="6620505" cy="3773010"/>
          </a:xfrm>
        </p:spPr>
        <p:txBody>
          <a:bodyPr>
            <a:normAutofit lnSpcReduction="10000"/>
          </a:bodyPr>
          <a:lstStyle/>
          <a:p>
            <a:pPr>
              <a:buFontTx/>
              <a:buChar char="-"/>
            </a:pPr>
            <a:r>
              <a:rPr lang="en-US" sz="1700" dirty="0"/>
              <a:t>Introduction to Neural Ordinary Differential Equations</a:t>
            </a:r>
          </a:p>
          <a:p>
            <a:pPr lvl="1">
              <a:buFontTx/>
              <a:buChar char="-"/>
            </a:pPr>
            <a:r>
              <a:rPr lang="en-US" sz="1700" dirty="0" err="1"/>
              <a:t>ResNet</a:t>
            </a:r>
            <a:endParaRPr lang="en-US" sz="1700" dirty="0"/>
          </a:p>
          <a:p>
            <a:pPr lvl="1">
              <a:buFontTx/>
              <a:buChar char="-"/>
            </a:pPr>
            <a:r>
              <a:rPr lang="en-US" sz="1800" dirty="0" err="1"/>
              <a:t>ResNet</a:t>
            </a:r>
            <a:r>
              <a:rPr lang="en-US" sz="1800" dirty="0"/>
              <a:t> and Euler method </a:t>
            </a:r>
          </a:p>
          <a:p>
            <a:pPr lvl="1">
              <a:buFontTx/>
              <a:buChar char="-"/>
            </a:pPr>
            <a:r>
              <a:rPr lang="en-US" sz="1700" dirty="0"/>
              <a:t>From </a:t>
            </a:r>
            <a:r>
              <a:rPr lang="en-US" sz="1700" dirty="0" err="1"/>
              <a:t>ResNet</a:t>
            </a:r>
            <a:r>
              <a:rPr lang="en-US" sz="1700" dirty="0"/>
              <a:t> to Neural Ordinary Differential Equations</a:t>
            </a:r>
          </a:p>
          <a:p>
            <a:pPr lvl="1">
              <a:buFontTx/>
              <a:buChar char="-"/>
            </a:pPr>
            <a:r>
              <a:rPr lang="en-US" sz="1700" dirty="0"/>
              <a:t>Modeling Rates of Change</a:t>
            </a:r>
          </a:p>
          <a:p>
            <a:pPr lvl="1">
              <a:buFontTx/>
              <a:buChar char="-"/>
            </a:pPr>
            <a:r>
              <a:rPr lang="en-US" sz="1700" dirty="0"/>
              <a:t>Neural ODE Loss and Forward Pass</a:t>
            </a:r>
          </a:p>
          <a:p>
            <a:pPr lvl="1">
              <a:buFontTx/>
              <a:buChar char="-"/>
            </a:pPr>
            <a:r>
              <a:rPr lang="en-US" sz="1700" dirty="0"/>
              <a:t>Adjoint Sensitivity Method</a:t>
            </a:r>
          </a:p>
          <a:p>
            <a:pPr lvl="1">
              <a:buFontTx/>
              <a:buChar char="-"/>
            </a:pPr>
            <a:r>
              <a:rPr lang="en-US" sz="1700" dirty="0"/>
              <a:t>Training and Backward Pass</a:t>
            </a:r>
          </a:p>
          <a:p>
            <a:pPr lvl="1">
              <a:buFontTx/>
              <a:buChar char="-"/>
            </a:pPr>
            <a:r>
              <a:rPr lang="en-US" sz="1700" dirty="0"/>
              <a:t>Benefits and paper results</a:t>
            </a:r>
          </a:p>
          <a:p>
            <a:pPr>
              <a:buFontTx/>
              <a:buChar char="-"/>
            </a:pPr>
            <a:r>
              <a:rPr lang="en-US" sz="1700" dirty="0"/>
              <a:t>The data</a:t>
            </a:r>
          </a:p>
          <a:p>
            <a:pPr>
              <a:buFontTx/>
              <a:buChar char="-"/>
            </a:pPr>
            <a:r>
              <a:rPr lang="en-US" sz="1700" dirty="0"/>
              <a:t>Basic model and preliminary results</a:t>
            </a:r>
          </a:p>
          <a:p>
            <a:pPr>
              <a:buFontTx/>
              <a:buChar char="-"/>
            </a:pPr>
            <a:r>
              <a:rPr lang="en-US" sz="1700" dirty="0"/>
              <a:t>Next steps</a:t>
            </a:r>
          </a:p>
          <a:p>
            <a:pPr marL="457200" lvl="1" indent="0">
              <a:buNone/>
            </a:pPr>
            <a:endParaRPr lang="en-US" sz="1700" dirty="0"/>
          </a:p>
          <a:p>
            <a:pPr lvl="1">
              <a:buFontTx/>
              <a:buChar char="-"/>
            </a:pPr>
            <a:endParaRPr lang="en-US" sz="1700" dirty="0"/>
          </a:p>
        </p:txBody>
      </p:sp>
      <p:sp>
        <p:nvSpPr>
          <p:cNvPr id="4" name="Slide Number Placeholder 3">
            <a:extLst>
              <a:ext uri="{FF2B5EF4-FFF2-40B4-BE49-F238E27FC236}">
                <a16:creationId xmlns:a16="http://schemas.microsoft.com/office/drawing/2014/main" id="{0E03B779-7183-48E5-A902-C226CAAB9F3F}"/>
              </a:ext>
            </a:extLst>
          </p:cNvPr>
          <p:cNvSpPr>
            <a:spLocks noGrp="1"/>
          </p:cNvSpPr>
          <p:nvPr>
            <p:ph type="sldNum" sz="quarter" idx="12"/>
          </p:nvPr>
        </p:nvSpPr>
        <p:spPr>
          <a:xfrm>
            <a:off x="8610600" y="6356350"/>
            <a:ext cx="2743200" cy="365125"/>
          </a:xfrm>
        </p:spPr>
        <p:txBody>
          <a:bodyPr>
            <a:normAutofit/>
          </a:bodyPr>
          <a:lstStyle/>
          <a:p>
            <a:pPr>
              <a:spcAft>
                <a:spcPts val="600"/>
              </a:spcAft>
            </a:pPr>
            <a:fld id="{CFCCF86A-BF53-4B99-BB4D-94D79D6DFC91}" type="slidenum">
              <a:rPr lang="en-IL" smtClean="0">
                <a:solidFill>
                  <a:srgbClr val="FFFFFF"/>
                </a:solidFill>
              </a:rPr>
              <a:pPr>
                <a:spcAft>
                  <a:spcPts val="600"/>
                </a:spcAft>
              </a:pPr>
              <a:t>3</a:t>
            </a:fld>
            <a:endParaRPr lang="en-IL">
              <a:solidFill>
                <a:srgbClr val="FFFFFF"/>
              </a:solidFill>
            </a:endParaRPr>
          </a:p>
        </p:txBody>
      </p:sp>
    </p:spTree>
    <p:extLst>
      <p:ext uri="{BB962C8B-B14F-4D97-AF65-F5344CB8AC3E}">
        <p14:creationId xmlns:p14="http://schemas.microsoft.com/office/powerpoint/2010/main" val="323370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21B21-F19E-4D9C-8F31-1F910E253A32}"/>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b="1" i="1" kern="1200" dirty="0">
                <a:solidFill>
                  <a:schemeClr val="tx1"/>
                </a:solidFill>
                <a:latin typeface="+mj-lt"/>
                <a:ea typeface="+mj-ea"/>
                <a:cs typeface="+mj-cs"/>
              </a:rPr>
              <a:t>Next steps cont.</a:t>
            </a:r>
          </a:p>
        </p:txBody>
      </p:sp>
      <p:sp>
        <p:nvSpPr>
          <p:cNvPr id="3" name="Content Placeholder 2">
            <a:extLst>
              <a:ext uri="{FF2B5EF4-FFF2-40B4-BE49-F238E27FC236}">
                <a16:creationId xmlns:a16="http://schemas.microsoft.com/office/drawing/2014/main" id="{C442D343-FA9C-4900-BEB6-D888D9137224}"/>
              </a:ext>
            </a:extLst>
          </p:cNvPr>
          <p:cNvSpPr>
            <a:spLocks noGrp="1"/>
          </p:cNvSpPr>
          <p:nvPr>
            <p:ph idx="1"/>
          </p:nvPr>
        </p:nvSpPr>
        <p:spPr>
          <a:xfrm>
            <a:off x="693820" y="1313227"/>
            <a:ext cx="10515599" cy="1253470"/>
          </a:xfrm>
        </p:spPr>
        <p:txBody>
          <a:bodyPr vert="horz" lIns="91440" tIns="45720" rIns="91440" bIns="45720" rtlCol="0">
            <a:normAutofit/>
          </a:bodyPr>
          <a:lstStyle/>
          <a:p>
            <a:r>
              <a:rPr lang="en-US" sz="2400" kern="1200" dirty="0">
                <a:solidFill>
                  <a:schemeClr val="tx1"/>
                </a:solidFill>
                <a:latin typeface="+mn-lt"/>
                <a:ea typeface="+mn-ea"/>
                <a:cs typeface="+mn-cs"/>
              </a:rPr>
              <a:t>Extrapolation of the data for prediction of the sleeping stages. </a:t>
            </a:r>
          </a:p>
        </p:txBody>
      </p:sp>
      <p:sp>
        <p:nvSpPr>
          <p:cNvPr id="4" name="Slide Number Placeholder 3">
            <a:extLst>
              <a:ext uri="{FF2B5EF4-FFF2-40B4-BE49-F238E27FC236}">
                <a16:creationId xmlns:a16="http://schemas.microsoft.com/office/drawing/2014/main" id="{E066B297-0991-474E-AFF0-6A00A3C5491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FCCF86A-BF53-4B99-BB4D-94D79D6DFC91}" type="slidenum">
              <a:rPr lang="en-US" smtClean="0"/>
              <a:pPr>
                <a:spcAft>
                  <a:spcPts val="600"/>
                </a:spcAft>
              </a:pPr>
              <a:t>30</a:t>
            </a:fld>
            <a:endParaRPr lang="en-US"/>
          </a:p>
        </p:txBody>
      </p:sp>
      <p:pic>
        <p:nvPicPr>
          <p:cNvPr id="6" name="Picture 5">
            <a:extLst>
              <a:ext uri="{FF2B5EF4-FFF2-40B4-BE49-F238E27FC236}">
                <a16:creationId xmlns:a16="http://schemas.microsoft.com/office/drawing/2014/main" id="{0FBE2C5D-64E6-47DD-BE25-60846E34E665}"/>
              </a:ext>
            </a:extLst>
          </p:cNvPr>
          <p:cNvPicPr>
            <a:picLocks noChangeAspect="1"/>
          </p:cNvPicPr>
          <p:nvPr/>
        </p:nvPicPr>
        <p:blipFill>
          <a:blip r:embed="rId2"/>
          <a:stretch>
            <a:fillRect/>
          </a:stretch>
        </p:blipFill>
        <p:spPr>
          <a:xfrm>
            <a:off x="3143305" y="2013944"/>
            <a:ext cx="4152645" cy="2830112"/>
          </a:xfrm>
          <a:prstGeom prst="rect">
            <a:avLst/>
          </a:prstGeom>
        </p:spPr>
      </p:pic>
      <p:sp>
        <p:nvSpPr>
          <p:cNvPr id="15" name="TextBox 14">
            <a:extLst>
              <a:ext uri="{FF2B5EF4-FFF2-40B4-BE49-F238E27FC236}">
                <a16:creationId xmlns:a16="http://schemas.microsoft.com/office/drawing/2014/main" id="{71AC785D-9821-4064-8D2D-3CF2682F0DFC}"/>
              </a:ext>
            </a:extLst>
          </p:cNvPr>
          <p:cNvSpPr txBox="1"/>
          <p:nvPr/>
        </p:nvSpPr>
        <p:spPr>
          <a:xfrm>
            <a:off x="3886200" y="4844056"/>
            <a:ext cx="6096000" cy="369332"/>
          </a:xfrm>
          <a:prstGeom prst="rect">
            <a:avLst/>
          </a:prstGeom>
          <a:noFill/>
        </p:spPr>
        <p:txBody>
          <a:bodyPr wrap="square">
            <a:spAutoFit/>
          </a:bodyPr>
          <a:lstStyle/>
          <a:p>
            <a:pPr marL="0" indent="0">
              <a:buNone/>
            </a:pPr>
            <a:r>
              <a:rPr lang="en-US" b="0" dirty="0">
                <a:hlinkClick r:id="rId3"/>
              </a:rPr>
              <a:t>arXiv:1806.07366</a:t>
            </a:r>
            <a:r>
              <a:rPr lang="en-US" b="0" dirty="0"/>
              <a:t> , Chen et al. </a:t>
            </a:r>
            <a:endParaRPr lang="en-US" dirty="0"/>
          </a:p>
        </p:txBody>
      </p:sp>
    </p:spTree>
    <p:extLst>
      <p:ext uri="{BB962C8B-B14F-4D97-AF65-F5344CB8AC3E}">
        <p14:creationId xmlns:p14="http://schemas.microsoft.com/office/powerpoint/2010/main" val="789883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elta Waves:EEG GIF | Gfycat">
            <a:extLst>
              <a:ext uri="{FF2B5EF4-FFF2-40B4-BE49-F238E27FC236}">
                <a16:creationId xmlns:a16="http://schemas.microsoft.com/office/drawing/2014/main" id="{976AB3F4-278F-44F8-8882-02A7E77141B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14478" y="1547829"/>
            <a:ext cx="8163043" cy="376234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90B52CA-4B59-45A9-AB05-1F6BD4DAE3AD}"/>
              </a:ext>
            </a:extLst>
          </p:cNvPr>
          <p:cNvSpPr>
            <a:spLocks noGrp="1"/>
          </p:cNvSpPr>
          <p:nvPr>
            <p:ph type="sldNum" sz="quarter" idx="12"/>
          </p:nvPr>
        </p:nvSpPr>
        <p:spPr/>
        <p:txBody>
          <a:bodyPr/>
          <a:lstStyle/>
          <a:p>
            <a:fld id="{CFCCF86A-BF53-4B99-BB4D-94D79D6DFC91}" type="slidenum">
              <a:rPr lang="en-IL" smtClean="0"/>
              <a:t>31</a:t>
            </a:fld>
            <a:endParaRPr lang="en-IL"/>
          </a:p>
        </p:txBody>
      </p:sp>
      <p:sp>
        <p:nvSpPr>
          <p:cNvPr id="5" name="TextBox 4">
            <a:hlinkClick r:id="rId3"/>
            <a:extLst>
              <a:ext uri="{FF2B5EF4-FFF2-40B4-BE49-F238E27FC236}">
                <a16:creationId xmlns:a16="http://schemas.microsoft.com/office/drawing/2014/main" id="{100048D4-37F1-44EC-B712-74D761268C18}"/>
              </a:ext>
            </a:extLst>
          </p:cNvPr>
          <p:cNvSpPr txBox="1"/>
          <p:nvPr/>
        </p:nvSpPr>
        <p:spPr>
          <a:xfrm>
            <a:off x="2014478" y="968405"/>
            <a:ext cx="8542587" cy="369332"/>
          </a:xfrm>
          <a:prstGeom prst="rect">
            <a:avLst/>
          </a:prstGeom>
          <a:noFill/>
        </p:spPr>
        <p:txBody>
          <a:bodyPr wrap="square">
            <a:spAutoFit/>
          </a:bodyPr>
          <a:lstStyle/>
          <a:p>
            <a:r>
              <a:rPr lang="en-US" dirty="0">
                <a:hlinkClick r:id="rId3"/>
              </a:rPr>
              <a:t>https://github.com/orelts/Sleep-Stage-Prediction-Classification-Using-Neural-ODE</a:t>
            </a:r>
            <a:endParaRPr lang="he-IL" dirty="0"/>
          </a:p>
        </p:txBody>
      </p:sp>
    </p:spTree>
    <p:extLst>
      <p:ext uri="{BB962C8B-B14F-4D97-AF65-F5344CB8AC3E}">
        <p14:creationId xmlns:p14="http://schemas.microsoft.com/office/powerpoint/2010/main" val="2202496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14E61-1185-4435-8B02-EF4B3B79C103}"/>
              </a:ext>
            </a:extLst>
          </p:cNvPr>
          <p:cNvSpPr>
            <a:spLocks noGrp="1"/>
          </p:cNvSpPr>
          <p:nvPr>
            <p:ph type="title"/>
          </p:nvPr>
        </p:nvSpPr>
        <p:spPr/>
        <p:txBody>
          <a:bodyPr/>
          <a:lstStyle/>
          <a:p>
            <a:r>
              <a:rPr lang="en-US" dirty="0"/>
              <a:t>Neural Ordinary Differential Equations</a:t>
            </a:r>
            <a:endParaRPr lang="he-IL" dirty="0"/>
          </a:p>
        </p:txBody>
      </p:sp>
      <p:graphicFrame>
        <p:nvGraphicFramePr>
          <p:cNvPr id="17" name="Content Placeholder 2">
            <a:extLst>
              <a:ext uri="{FF2B5EF4-FFF2-40B4-BE49-F238E27FC236}">
                <a16:creationId xmlns:a16="http://schemas.microsoft.com/office/drawing/2014/main" id="{FE4763F9-AD6A-4051-AEB3-62942063C6EE}"/>
              </a:ext>
            </a:extLst>
          </p:cNvPr>
          <p:cNvGraphicFramePr>
            <a:graphicFrameLocks noGrp="1"/>
          </p:cNvGraphicFramePr>
          <p:nvPr>
            <p:ph idx="1"/>
            <p:extLst>
              <p:ext uri="{D42A27DB-BD31-4B8C-83A1-F6EECF244321}">
                <p14:modId xmlns:p14="http://schemas.microsoft.com/office/powerpoint/2010/main" val="21648990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19D9791A-F7ED-4B39-9ACE-220B7446729C}"/>
              </a:ext>
            </a:extLst>
          </p:cNvPr>
          <p:cNvSpPr>
            <a:spLocks noGrp="1"/>
          </p:cNvSpPr>
          <p:nvPr>
            <p:ph type="sldNum" sz="quarter" idx="12"/>
          </p:nvPr>
        </p:nvSpPr>
        <p:spPr/>
        <p:txBody>
          <a:bodyPr/>
          <a:lstStyle/>
          <a:p>
            <a:fld id="{CFCCF86A-BF53-4B99-BB4D-94D79D6DFC91}" type="slidenum">
              <a:rPr lang="en-IL" smtClean="0"/>
              <a:t>4</a:t>
            </a:fld>
            <a:endParaRPr lang="en-IL"/>
          </a:p>
        </p:txBody>
      </p:sp>
      <p:sp>
        <p:nvSpPr>
          <p:cNvPr id="7" name="TextBox 6">
            <a:extLst>
              <a:ext uri="{FF2B5EF4-FFF2-40B4-BE49-F238E27FC236}">
                <a16:creationId xmlns:a16="http://schemas.microsoft.com/office/drawing/2014/main" id="{6D96ABF2-C420-4B22-AD10-47704042B34B}"/>
              </a:ext>
            </a:extLst>
          </p:cNvPr>
          <p:cNvSpPr txBox="1"/>
          <p:nvPr/>
        </p:nvSpPr>
        <p:spPr>
          <a:xfrm>
            <a:off x="1083734" y="5029200"/>
            <a:ext cx="5393266" cy="369332"/>
          </a:xfrm>
          <a:prstGeom prst="rect">
            <a:avLst/>
          </a:prstGeom>
          <a:noFill/>
        </p:spPr>
        <p:txBody>
          <a:bodyPr wrap="square" rtlCol="1">
            <a:spAutoFit/>
          </a:bodyPr>
          <a:lstStyle/>
          <a:p>
            <a:r>
              <a:rPr lang="en-US" dirty="0"/>
              <a:t>Note: Red is not covered up with this presentation</a:t>
            </a:r>
            <a:endParaRPr lang="he-IL" dirty="0"/>
          </a:p>
        </p:txBody>
      </p:sp>
    </p:spTree>
    <p:extLst>
      <p:ext uri="{BB962C8B-B14F-4D97-AF65-F5344CB8AC3E}">
        <p14:creationId xmlns:p14="http://schemas.microsoft.com/office/powerpoint/2010/main" val="3374438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4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62A1A5-C886-4DE4-9B06-C3563076910B}"/>
              </a:ext>
            </a:extLst>
          </p:cNvPr>
          <p:cNvSpPr>
            <a:spLocks noGrp="1"/>
          </p:cNvSpPr>
          <p:nvPr>
            <p:ph type="title"/>
          </p:nvPr>
        </p:nvSpPr>
        <p:spPr>
          <a:xfrm>
            <a:off x="643467" y="321734"/>
            <a:ext cx="10905066" cy="1135737"/>
          </a:xfrm>
        </p:spPr>
        <p:txBody>
          <a:bodyPr>
            <a:normAutofit/>
          </a:bodyPr>
          <a:lstStyle/>
          <a:p>
            <a:r>
              <a:rPr lang="en-US" sz="3600" dirty="0"/>
              <a:t>Deep Neural networks</a:t>
            </a:r>
            <a:endParaRPr lang="he-IL" sz="3600" dirty="0"/>
          </a:p>
        </p:txBody>
      </p:sp>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F0681571-188F-4B46-B009-D85714199736}"/>
                  </a:ext>
                </a:extLst>
              </p:cNvPr>
              <p:cNvSpPr>
                <a:spLocks noGrp="1"/>
              </p:cNvSpPr>
              <p:nvPr>
                <p:ph idx="1"/>
              </p:nvPr>
            </p:nvSpPr>
            <p:spPr>
              <a:xfrm>
                <a:off x="621804" y="1484931"/>
                <a:ext cx="4008384" cy="4393982"/>
              </a:xfrm>
            </p:spPr>
            <p:txBody>
              <a:bodyPr>
                <a:normAutofit lnSpcReduction="10000"/>
              </a:bodyPr>
              <a:lstStyle/>
              <a:p>
                <a:r>
                  <a:rPr lang="en-US" sz="2000" dirty="0"/>
                  <a:t>Each layer learns from the input of the previous ones. </a:t>
                </a:r>
              </a:p>
              <a:p>
                <a:r>
                  <a:rPr lang="en-US" sz="2000" dirty="0"/>
                  <a:t>Sometimes information is captured in early layers.</a:t>
                </a:r>
              </a:p>
              <a:p>
                <a:pPr lvl="1"/>
                <a:r>
                  <a:rPr lang="en-US" sz="1600" dirty="0"/>
                  <a:t>By the time it gets to deeper layers it gets too abstract.</a:t>
                </a:r>
              </a:p>
              <a:p>
                <a:pPr lvl="1"/>
                <a:endParaRPr lang="en-US" sz="1600" dirty="0"/>
              </a:p>
              <a:p>
                <a:r>
                  <a:rPr lang="en-US" sz="2400" dirty="0"/>
                  <a:t>Vanishing gradients</a:t>
                </a:r>
                <a:endParaRPr lang="en-US" sz="2000" dirty="0"/>
              </a:p>
              <a:p>
                <a:pPr marL="457200" lvl="1" indent="0">
                  <a:lnSpc>
                    <a:spcPct val="200000"/>
                  </a:lnSpc>
                  <a:buNone/>
                </a:pPr>
                <a14:m>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m:t>
                        </m:r>
                        <m:r>
                          <a:rPr lang="en-US" sz="1600" b="0" i="1" smtClean="0">
                            <a:latin typeface="Cambria Math" panose="02040503050406030204" pitchFamily="18" charset="0"/>
                          </a:rPr>
                          <m:t>𝐿</m:t>
                        </m:r>
                      </m:num>
                      <m:den>
                        <m:r>
                          <a:rPr lang="en-US" sz="1600" b="0" i="1" smtClean="0">
                            <a:latin typeface="Cambria Math" panose="02040503050406030204" pitchFamily="18" charset="0"/>
                          </a:rPr>
                          <m:t>𝜕</m:t>
                        </m:r>
                        <m:r>
                          <a:rPr lang="en-US" sz="1600" b="0" i="1" smtClean="0">
                            <a:latin typeface="Cambria Math" panose="02040503050406030204" pitchFamily="18" charset="0"/>
                          </a:rPr>
                          <m:t>𝑥</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m:t>
                        </m:r>
                        <m:r>
                          <a:rPr lang="en-US" sz="1600" b="0" i="1" smtClean="0">
                            <a:latin typeface="Cambria Math" panose="02040503050406030204" pitchFamily="18" charset="0"/>
                          </a:rPr>
                          <m:t>𝐿</m:t>
                        </m:r>
                      </m:num>
                      <m:den>
                        <m:r>
                          <a:rPr lang="en-US" sz="1600" b="0" i="1" smtClean="0">
                            <a:latin typeface="Cambria Math" panose="02040503050406030204" pitchFamily="18" charset="0"/>
                          </a:rPr>
                          <m:t>𝜕</m:t>
                        </m:r>
                        <m:r>
                          <a:rPr lang="en-US" sz="1600" b="0" i="1" smtClean="0">
                            <a:latin typeface="Cambria Math" panose="02040503050406030204" pitchFamily="18" charset="0"/>
                          </a:rPr>
                          <m:t>𝐻</m:t>
                        </m:r>
                      </m:den>
                    </m:f>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m:t>
                            </m:r>
                            <m:r>
                              <a:rPr lang="en-US" sz="1600" b="0" i="1" smtClean="0">
                                <a:latin typeface="Cambria Math" panose="02040503050406030204" pitchFamily="18" charset="0"/>
                              </a:rPr>
                              <m:t>𝐻</m:t>
                            </m:r>
                          </m:num>
                          <m:den>
                            <m:r>
                              <a:rPr lang="en-US" sz="1600" b="0" i="1" smtClean="0">
                                <a:latin typeface="Cambria Math" panose="02040503050406030204" pitchFamily="18" charset="0"/>
                              </a:rPr>
                              <m:t>𝜕</m:t>
                            </m:r>
                            <m:r>
                              <a:rPr lang="en-US" sz="1600" b="0" i="1" smtClean="0">
                                <a:latin typeface="Cambria Math" panose="02040503050406030204" pitchFamily="18" charset="0"/>
                              </a:rPr>
                              <m:t>𝑥</m:t>
                            </m:r>
                          </m:den>
                        </m:f>
                      </m:e>
                    </m:d>
                  </m:oMath>
                </a14:m>
                <a:r>
                  <a:rPr lang="en-US" sz="1600" dirty="0"/>
                  <a:t>=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𝐿</m:t>
                        </m:r>
                      </m:num>
                      <m:den>
                        <m:r>
                          <a:rPr lang="en-US" sz="1600" i="1">
                            <a:latin typeface="Cambria Math" panose="02040503050406030204" pitchFamily="18" charset="0"/>
                          </a:rPr>
                          <m:t>𝜕</m:t>
                        </m:r>
                        <m:r>
                          <a:rPr lang="en-US" sz="1600" i="1">
                            <a:latin typeface="Cambria Math" panose="02040503050406030204" pitchFamily="18" charset="0"/>
                          </a:rPr>
                          <m:t>𝐻</m:t>
                        </m:r>
                      </m:den>
                    </m:f>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b="0" i="1" smtClean="0">
                                <a:latin typeface="Cambria Math" panose="02040503050406030204" pitchFamily="18" charset="0"/>
                              </a:rPr>
                              <m:t>𝐹</m:t>
                            </m:r>
                          </m:num>
                          <m:den>
                            <m:r>
                              <a:rPr lang="en-US" sz="1600" i="1">
                                <a:latin typeface="Cambria Math" panose="02040503050406030204" pitchFamily="18" charset="0"/>
                              </a:rPr>
                              <m:t>𝜕</m:t>
                            </m:r>
                            <m:r>
                              <a:rPr lang="en-US" sz="1600" i="1">
                                <a:latin typeface="Cambria Math" panose="02040503050406030204" pitchFamily="18" charset="0"/>
                              </a:rPr>
                              <m:t>𝑥</m:t>
                            </m:r>
                          </m:den>
                        </m:f>
                      </m:e>
                    </m:d>
                  </m:oMath>
                </a14:m>
                <a:endParaRPr lang="en-US" sz="1600" dirty="0"/>
              </a:p>
              <a:p>
                <a:pPr marL="0" indent="0">
                  <a:lnSpc>
                    <a:spcPct val="200000"/>
                  </a:lnSpc>
                  <a:buNone/>
                </a:pPr>
                <a:r>
                  <a:rPr lang="en-US" sz="2000" dirty="0"/>
                  <a:t>Usually,  values less than 1.</a:t>
                </a:r>
              </a:p>
              <a:p>
                <a:pPr marL="0" indent="0">
                  <a:buNone/>
                </a:pPr>
                <a:r>
                  <a:rPr lang="en-US" sz="2000" dirty="0"/>
                  <a:t>	</a:t>
                </a:r>
              </a:p>
              <a:p>
                <a:pPr marL="0" indent="0">
                  <a:buNone/>
                </a:pPr>
                <a:endParaRPr lang="en-US" sz="2000" dirty="0"/>
              </a:p>
            </p:txBody>
          </p:sp>
        </mc:Choice>
        <mc:Fallback xmlns="">
          <p:sp>
            <p:nvSpPr>
              <p:cNvPr id="75" name="Content Placeholder 2">
                <a:extLst>
                  <a:ext uri="{FF2B5EF4-FFF2-40B4-BE49-F238E27FC236}">
                    <a16:creationId xmlns:a16="http://schemas.microsoft.com/office/drawing/2014/main" id="{F0681571-188F-4B46-B009-D85714199736}"/>
                  </a:ext>
                </a:extLst>
              </p:cNvPr>
              <p:cNvSpPr>
                <a:spLocks noGrp="1" noRot="1" noChangeAspect="1" noMove="1" noResize="1" noEditPoints="1" noAdjustHandles="1" noChangeArrowheads="1" noChangeShapeType="1" noTextEdit="1"/>
              </p:cNvSpPr>
              <p:nvPr>
                <p:ph idx="1"/>
              </p:nvPr>
            </p:nvSpPr>
            <p:spPr>
              <a:xfrm>
                <a:off x="621804" y="1484931"/>
                <a:ext cx="4008384" cy="4393982"/>
              </a:xfrm>
              <a:blipFill>
                <a:blip r:embed="rId3"/>
                <a:stretch>
                  <a:fillRect l="-1976" t="-2083" r="-2128"/>
                </a:stretch>
              </a:blipFill>
            </p:spPr>
            <p:txBody>
              <a:bodyPr/>
              <a:lstStyle/>
              <a:p>
                <a:r>
                  <a:rPr lang="en-IL">
                    <a:noFill/>
                  </a:rPr>
                  <a:t> </a:t>
                </a:r>
              </a:p>
            </p:txBody>
          </p:sp>
        </mc:Fallback>
      </mc:AlternateContent>
      <p:grpSp>
        <p:nvGrpSpPr>
          <p:cNvPr id="76" name="Group 4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47" name="Isosceles Triangle 4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4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4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51" name="Rectangle 5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BECBC3EE-D5D1-41A5-8F36-D42D6424F9A1}"/>
              </a:ext>
            </a:extLst>
          </p:cNvPr>
          <p:cNvSpPr>
            <a:spLocks noGrp="1"/>
          </p:cNvSpPr>
          <p:nvPr>
            <p:ph type="sldNum" sz="quarter" idx="12"/>
          </p:nvPr>
        </p:nvSpPr>
        <p:spPr>
          <a:xfrm>
            <a:off x="8805333" y="6356350"/>
            <a:ext cx="2743200" cy="365125"/>
          </a:xfrm>
        </p:spPr>
        <p:txBody>
          <a:bodyPr>
            <a:normAutofit/>
          </a:bodyPr>
          <a:lstStyle/>
          <a:p>
            <a:pPr>
              <a:spcAft>
                <a:spcPts val="600"/>
              </a:spcAft>
            </a:pPr>
            <a:fld id="{CFCCF86A-BF53-4B99-BB4D-94D79D6DFC91}" type="slidenum">
              <a:rPr lang="en-IL" smtClean="0"/>
              <a:pPr>
                <a:spcAft>
                  <a:spcPts val="600"/>
                </a:spcAft>
              </a:pPr>
              <a:t>5</a:t>
            </a:fld>
            <a:endParaRPr lang="en-IL"/>
          </a:p>
        </p:txBody>
      </p:sp>
      <p:pic>
        <p:nvPicPr>
          <p:cNvPr id="1026" name="Picture 2" descr="슬라이드 1">
            <a:extLst>
              <a:ext uri="{FF2B5EF4-FFF2-40B4-BE49-F238E27FC236}">
                <a16:creationId xmlns:a16="http://schemas.microsoft.com/office/drawing/2014/main" id="{6E9E8BE3-26BA-4AEF-822F-9D50C11AB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3410" y="1680790"/>
            <a:ext cx="6444323" cy="4002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044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9386A50-B2C5-49A0-8347-FA61D02CF61E}"/>
              </a:ext>
            </a:extLst>
          </p:cNvPr>
          <p:cNvSpPr>
            <a:spLocks noGrp="1"/>
          </p:cNvSpPr>
          <p:nvPr>
            <p:ph type="title"/>
          </p:nvPr>
        </p:nvSpPr>
        <p:spPr>
          <a:xfrm>
            <a:off x="643467" y="321734"/>
            <a:ext cx="10905066" cy="1135737"/>
          </a:xfrm>
        </p:spPr>
        <p:txBody>
          <a:bodyPr>
            <a:normAutofit/>
          </a:bodyPr>
          <a:lstStyle/>
          <a:p>
            <a:r>
              <a:rPr lang="en-US" sz="2500" dirty="0" err="1">
                <a:latin typeface="+mn-lt"/>
              </a:rPr>
              <a:t>ResNet</a:t>
            </a:r>
            <a:r>
              <a:rPr lang="en-US" sz="2500" dirty="0">
                <a:latin typeface="+mn-lt"/>
              </a:rPr>
              <a:t> – </a:t>
            </a:r>
            <a:r>
              <a:rPr lang="en-US" sz="2500" i="0" dirty="0">
                <a:effectLst/>
                <a:latin typeface="+mn-lt"/>
              </a:rPr>
              <a:t>Deep residual learning for image recognition</a:t>
            </a:r>
            <a:br>
              <a:rPr lang="en-US" sz="2500" i="0" dirty="0">
                <a:effectLst/>
                <a:latin typeface="+mn-lt"/>
              </a:rPr>
            </a:br>
            <a:br>
              <a:rPr lang="en-US" sz="2500" dirty="0">
                <a:latin typeface="+mn-lt"/>
              </a:rPr>
            </a:br>
            <a:endParaRPr lang="en-IL" sz="2500" dirty="0">
              <a:latin typeface="+mn-l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12C6E8-1FC5-4E53-A7CF-54BCF37F618D}"/>
                  </a:ext>
                </a:extLst>
              </p:cNvPr>
              <p:cNvSpPr>
                <a:spLocks noGrp="1"/>
              </p:cNvSpPr>
              <p:nvPr>
                <p:ph idx="1"/>
              </p:nvPr>
            </p:nvSpPr>
            <p:spPr>
              <a:xfrm>
                <a:off x="643469" y="1782981"/>
                <a:ext cx="4008384" cy="4393982"/>
              </a:xfrm>
            </p:spPr>
            <p:txBody>
              <a:bodyPr>
                <a:normAutofit/>
              </a:bodyPr>
              <a:lstStyle/>
              <a:p>
                <a:r>
                  <a:rPr lang="en-US" sz="1700" dirty="0"/>
                  <a:t>“Skip connection” - </a:t>
                </a:r>
                <a:r>
                  <a:rPr lang="en-US" sz="1700" b="0" i="1" dirty="0">
                    <a:effectLst/>
                    <a:latin typeface="Arial" panose="020B0604020202020204" pitchFamily="34" charset="0"/>
                  </a:rPr>
                  <a:t>shortcuts</a:t>
                </a:r>
                <a:r>
                  <a:rPr lang="en-US" sz="1700" b="0" i="0" dirty="0">
                    <a:effectLst/>
                    <a:latin typeface="Arial" panose="020B0604020202020204" pitchFamily="34" charset="0"/>
                  </a:rPr>
                  <a:t> to jump over some layers</a:t>
                </a:r>
              </a:p>
              <a:p>
                <a:endParaRPr lang="en-US" sz="1700" dirty="0"/>
              </a:p>
              <a:p>
                <a:r>
                  <a:rPr lang="en-US" sz="1700" b="0" i="0" dirty="0">
                    <a:effectLst/>
                    <a:latin typeface="Arial" panose="020B0604020202020204" pitchFamily="34" charset="0"/>
                  </a:rPr>
                  <a:t>Skipping effectively simplifies the network</a:t>
                </a:r>
                <a:r>
                  <a:rPr lang="en-US" sz="1700" dirty="0">
                    <a:latin typeface="Arial" panose="020B0604020202020204" pitchFamily="34" charset="0"/>
                  </a:rPr>
                  <a:t> and it causes the network to stay closer to the manifold.</a:t>
                </a:r>
                <a:endParaRPr lang="en-US" sz="1700" dirty="0"/>
              </a:p>
              <a:p>
                <a:pPr marL="0" indent="0">
                  <a:buNone/>
                </a:pPr>
                <a:endParaRPr lang="en-US" sz="1700" dirty="0"/>
              </a:p>
              <a:p>
                <a:pPr marL="0" indent="0">
                  <a:buNone/>
                </a:pPr>
                <a:endParaRPr lang="en-US" sz="1700" dirty="0"/>
              </a:p>
              <a:p>
                <a14:m>
                  <m:oMath xmlns:m="http://schemas.openxmlformats.org/officeDocument/2006/math">
                    <m:f>
                      <m:fPr>
                        <m:ctrlPr>
                          <a:rPr lang="en-US" sz="1700" b="0" i="1">
                            <a:latin typeface="Cambria Math" panose="02040503050406030204" pitchFamily="18" charset="0"/>
                          </a:rPr>
                        </m:ctrlPr>
                      </m:fPr>
                      <m:num>
                        <m:r>
                          <a:rPr lang="en-US" sz="1700" b="0" i="1">
                            <a:latin typeface="Cambria Math" panose="02040503050406030204" pitchFamily="18" charset="0"/>
                          </a:rPr>
                          <m:t>𝜕</m:t>
                        </m:r>
                        <m:r>
                          <a:rPr lang="en-US" sz="1700" b="0" i="1">
                            <a:latin typeface="Cambria Math" panose="02040503050406030204" pitchFamily="18" charset="0"/>
                          </a:rPr>
                          <m:t>𝐿</m:t>
                        </m:r>
                      </m:num>
                      <m:den>
                        <m:r>
                          <a:rPr lang="en-US" sz="1700" b="0" i="1">
                            <a:latin typeface="Cambria Math" panose="02040503050406030204" pitchFamily="18" charset="0"/>
                          </a:rPr>
                          <m:t>𝜕</m:t>
                        </m:r>
                        <m:r>
                          <a:rPr lang="en-US" sz="1700" b="0" i="1">
                            <a:latin typeface="Cambria Math" panose="02040503050406030204" pitchFamily="18" charset="0"/>
                          </a:rPr>
                          <m:t>𝑥</m:t>
                        </m:r>
                      </m:den>
                    </m:f>
                    <m:r>
                      <a:rPr lang="en-US" sz="1700" b="0" i="1">
                        <a:latin typeface="Cambria Math" panose="02040503050406030204" pitchFamily="18" charset="0"/>
                      </a:rPr>
                      <m:t>=</m:t>
                    </m:r>
                    <m:f>
                      <m:fPr>
                        <m:ctrlPr>
                          <a:rPr lang="en-US" sz="1700" b="0" i="1">
                            <a:latin typeface="Cambria Math" panose="02040503050406030204" pitchFamily="18" charset="0"/>
                          </a:rPr>
                        </m:ctrlPr>
                      </m:fPr>
                      <m:num>
                        <m:r>
                          <a:rPr lang="en-US" sz="1700" b="0" i="1">
                            <a:latin typeface="Cambria Math" panose="02040503050406030204" pitchFamily="18" charset="0"/>
                          </a:rPr>
                          <m:t>𝜕</m:t>
                        </m:r>
                        <m:r>
                          <a:rPr lang="en-US" sz="1700" b="0" i="1">
                            <a:latin typeface="Cambria Math" panose="02040503050406030204" pitchFamily="18" charset="0"/>
                          </a:rPr>
                          <m:t>𝐿</m:t>
                        </m:r>
                      </m:num>
                      <m:den>
                        <m:r>
                          <a:rPr lang="en-US" sz="1700" b="0" i="1">
                            <a:latin typeface="Cambria Math" panose="02040503050406030204" pitchFamily="18" charset="0"/>
                          </a:rPr>
                          <m:t>𝜕</m:t>
                        </m:r>
                        <m:r>
                          <a:rPr lang="en-US" sz="1700" b="0" i="1">
                            <a:latin typeface="Cambria Math" panose="02040503050406030204" pitchFamily="18" charset="0"/>
                          </a:rPr>
                          <m:t>𝐻</m:t>
                        </m:r>
                      </m:den>
                    </m:f>
                    <m:d>
                      <m:dPr>
                        <m:ctrlPr>
                          <a:rPr lang="en-US" sz="1700" b="0" i="1">
                            <a:latin typeface="Cambria Math" panose="02040503050406030204" pitchFamily="18" charset="0"/>
                          </a:rPr>
                        </m:ctrlPr>
                      </m:dPr>
                      <m:e>
                        <m:f>
                          <m:fPr>
                            <m:ctrlPr>
                              <a:rPr lang="en-US" sz="1700" b="0" i="1">
                                <a:latin typeface="Cambria Math" panose="02040503050406030204" pitchFamily="18" charset="0"/>
                              </a:rPr>
                            </m:ctrlPr>
                          </m:fPr>
                          <m:num>
                            <m:r>
                              <a:rPr lang="en-US" sz="1700" b="0" i="1">
                                <a:latin typeface="Cambria Math" panose="02040503050406030204" pitchFamily="18" charset="0"/>
                              </a:rPr>
                              <m:t>𝜕</m:t>
                            </m:r>
                            <m:r>
                              <a:rPr lang="en-US" sz="1700" b="0" i="1">
                                <a:latin typeface="Cambria Math" panose="02040503050406030204" pitchFamily="18" charset="0"/>
                              </a:rPr>
                              <m:t>𝐻</m:t>
                            </m:r>
                          </m:num>
                          <m:den>
                            <m:r>
                              <a:rPr lang="en-US" sz="1700" b="0" i="1">
                                <a:latin typeface="Cambria Math" panose="02040503050406030204" pitchFamily="18" charset="0"/>
                              </a:rPr>
                              <m:t>𝜕</m:t>
                            </m:r>
                            <m:r>
                              <a:rPr lang="en-US" sz="1700" b="0" i="1">
                                <a:latin typeface="Cambria Math" panose="02040503050406030204" pitchFamily="18" charset="0"/>
                              </a:rPr>
                              <m:t>𝑥</m:t>
                            </m:r>
                          </m:den>
                        </m:f>
                      </m:e>
                    </m:d>
                  </m:oMath>
                </a14:m>
                <a:r>
                  <a:rPr lang="en-US" sz="1700" dirty="0"/>
                  <a:t>= </a:t>
                </a:r>
                <a14:m>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num>
                      <m:den>
                        <m:r>
                          <a:rPr lang="en-US" sz="1700" i="1">
                            <a:latin typeface="Cambria Math" panose="02040503050406030204" pitchFamily="18" charset="0"/>
                          </a:rPr>
                          <m:t>𝜕</m:t>
                        </m:r>
                        <m:r>
                          <a:rPr lang="en-US" sz="1700" i="1">
                            <a:latin typeface="Cambria Math" panose="02040503050406030204" pitchFamily="18" charset="0"/>
                          </a:rPr>
                          <m:t>𝐻</m:t>
                        </m:r>
                      </m:den>
                    </m:f>
                    <m:d>
                      <m:dPr>
                        <m:ctrlPr>
                          <a:rPr lang="en-US" sz="1700" i="1">
                            <a:latin typeface="Cambria Math" panose="02040503050406030204" pitchFamily="18" charset="0"/>
                          </a:rPr>
                        </m:ctrlPr>
                      </m:dPr>
                      <m:e>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b="0" i="1">
                                <a:latin typeface="Cambria Math" panose="02040503050406030204" pitchFamily="18" charset="0"/>
                              </a:rPr>
                              <m:t>𝐹</m:t>
                            </m:r>
                          </m:num>
                          <m:den>
                            <m:r>
                              <a:rPr lang="en-US" sz="1700" i="1">
                                <a:latin typeface="Cambria Math" panose="02040503050406030204" pitchFamily="18" charset="0"/>
                              </a:rPr>
                              <m:t>𝜕</m:t>
                            </m:r>
                            <m:r>
                              <a:rPr lang="en-US" sz="1700" i="1">
                                <a:latin typeface="Cambria Math" panose="02040503050406030204" pitchFamily="18" charset="0"/>
                              </a:rPr>
                              <m:t>𝑥</m:t>
                            </m:r>
                          </m:den>
                        </m:f>
                        <m:r>
                          <a:rPr lang="en-US" sz="1700" b="0" i="1">
                            <a:latin typeface="Cambria Math" panose="02040503050406030204" pitchFamily="18" charset="0"/>
                          </a:rPr>
                          <m:t>+</m:t>
                        </m:r>
                        <m:r>
                          <a:rPr lang="en-US" sz="1700" b="0" i="1">
                            <a:latin typeface="Cambria Math" panose="02040503050406030204" pitchFamily="18" charset="0"/>
                          </a:rPr>
                          <m:t>1</m:t>
                        </m:r>
                      </m:e>
                    </m:d>
                  </m:oMath>
                </a14:m>
                <a:endParaRPr lang="en-US" sz="1700" dirty="0"/>
              </a:p>
              <a:p>
                <a:pPr marL="0" indent="0">
                  <a:buNone/>
                </a:pPr>
                <a:endParaRPr lang="en-US" sz="1700" dirty="0"/>
              </a:p>
              <a:p>
                <a:pPr marL="0" indent="0">
                  <a:buNone/>
                </a:pPr>
                <a:endParaRPr lang="en-US" sz="1700" dirty="0"/>
              </a:p>
              <a:p>
                <a:pPr marL="0" indent="0">
                  <a:buNone/>
                </a:pPr>
                <a:r>
                  <a:rPr lang="en-US" sz="1700" dirty="0"/>
                  <a:t> </a:t>
                </a:r>
                <a:r>
                  <a:rPr lang="en-US" sz="1700" b="0" u="none" strike="noStrike" dirty="0">
                    <a:effectLst/>
                    <a:hlinkClick r:id="rId3"/>
                  </a:rPr>
                  <a:t>arXiv:1512.03385</a:t>
                </a:r>
                <a:r>
                  <a:rPr lang="en-US" sz="1700" b="0" u="none" strike="noStrike" dirty="0">
                    <a:effectLst/>
                  </a:rPr>
                  <a:t> , </a:t>
                </a:r>
                <a:r>
                  <a:rPr lang="en-US" sz="1700" b="0" i="0" kern="1200" dirty="0" err="1">
                    <a:effectLst/>
                    <a:latin typeface="+mn-lt"/>
                    <a:ea typeface="+mn-ea"/>
                    <a:cs typeface="+mn-cs"/>
                  </a:rPr>
                  <a:t>Kaiming</a:t>
                </a:r>
                <a:r>
                  <a:rPr lang="en-US" sz="1700" b="0" i="0" kern="1200" dirty="0">
                    <a:effectLst/>
                    <a:latin typeface="+mn-lt"/>
                    <a:ea typeface="+mn-ea"/>
                    <a:cs typeface="+mn-cs"/>
                  </a:rPr>
                  <a:t> He et al.	</a:t>
                </a:r>
                <a:endParaRPr lang="en-US" sz="1700" dirty="0"/>
              </a:p>
              <a:p>
                <a:pPr marL="0" indent="0">
                  <a:buNone/>
                </a:pPr>
                <a:endParaRPr lang="en-US" sz="1700" dirty="0"/>
              </a:p>
            </p:txBody>
          </p:sp>
        </mc:Choice>
        <mc:Fallback xmlns="">
          <p:sp>
            <p:nvSpPr>
              <p:cNvPr id="3" name="Content Placeholder 2">
                <a:extLst>
                  <a:ext uri="{FF2B5EF4-FFF2-40B4-BE49-F238E27FC236}">
                    <a16:creationId xmlns:a16="http://schemas.microsoft.com/office/drawing/2014/main" id="{7D12C6E8-1FC5-4E53-A7CF-54BCF37F618D}"/>
                  </a:ext>
                </a:extLst>
              </p:cNvPr>
              <p:cNvSpPr>
                <a:spLocks noGrp="1" noRot="1" noChangeAspect="1" noMove="1" noResize="1" noEditPoints="1" noAdjustHandles="1" noChangeArrowheads="1" noChangeShapeType="1" noTextEdit="1"/>
              </p:cNvSpPr>
              <p:nvPr>
                <p:ph idx="1"/>
              </p:nvPr>
            </p:nvSpPr>
            <p:spPr>
              <a:xfrm>
                <a:off x="643469" y="1782981"/>
                <a:ext cx="4008384" cy="4393982"/>
              </a:xfrm>
              <a:blipFill>
                <a:blip r:embed="rId4"/>
                <a:stretch>
                  <a:fillRect l="-761" t="-1110" r="-457"/>
                </a:stretch>
              </a:blipFill>
            </p:spPr>
            <p:txBody>
              <a:bodyPr/>
              <a:lstStyle/>
              <a:p>
                <a:r>
                  <a:rPr lang="en-IL">
                    <a:noFill/>
                  </a:rPr>
                  <a:t> </a:t>
                </a:r>
              </a:p>
            </p:txBody>
          </p:sp>
        </mc:Fallback>
      </mc:AlternateContent>
      <p:grpSp>
        <p:nvGrpSpPr>
          <p:cNvPr id="31"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2" descr="ResNet (34, 50, 101): Residual CNNs for Image Classification Tasks">
            <a:extLst>
              <a:ext uri="{FF2B5EF4-FFF2-40B4-BE49-F238E27FC236}">
                <a16:creationId xmlns:a16="http://schemas.microsoft.com/office/drawing/2014/main" id="{0218A630-82E9-432E-BF4B-3D8E13C136D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550720" y="1718708"/>
            <a:ext cx="6253212" cy="3517431"/>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81031574-6792-49E2-BD31-A53A41231425}"/>
              </a:ext>
            </a:extLst>
          </p:cNvPr>
          <p:cNvSpPr>
            <a:spLocks noGrp="1"/>
          </p:cNvSpPr>
          <p:nvPr>
            <p:ph type="sldNum" sz="quarter" idx="12"/>
          </p:nvPr>
        </p:nvSpPr>
        <p:spPr>
          <a:xfrm>
            <a:off x="8805333" y="6356350"/>
            <a:ext cx="2743200" cy="365125"/>
          </a:xfrm>
        </p:spPr>
        <p:txBody>
          <a:bodyPr>
            <a:normAutofit/>
          </a:bodyPr>
          <a:lstStyle/>
          <a:p>
            <a:pPr>
              <a:spcAft>
                <a:spcPts val="600"/>
              </a:spcAft>
            </a:pPr>
            <a:fld id="{CFCCF86A-BF53-4B99-BB4D-94D79D6DFC91}" type="slidenum">
              <a:rPr lang="en-IL" smtClean="0"/>
              <a:pPr>
                <a:spcAft>
                  <a:spcPts val="600"/>
                </a:spcAft>
              </a:pPr>
              <a:t>6</a:t>
            </a:fld>
            <a:endParaRPr lang="en-IL"/>
          </a:p>
        </p:txBody>
      </p:sp>
    </p:spTree>
    <p:extLst>
      <p:ext uri="{BB962C8B-B14F-4D97-AF65-F5344CB8AC3E}">
        <p14:creationId xmlns:p14="http://schemas.microsoft.com/office/powerpoint/2010/main" val="1426608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B676-CAEC-48DE-A6DA-CE9E91B0B7B0}"/>
              </a:ext>
            </a:extLst>
          </p:cNvPr>
          <p:cNvSpPr>
            <a:spLocks noGrp="1"/>
          </p:cNvSpPr>
          <p:nvPr>
            <p:ph type="title"/>
          </p:nvPr>
        </p:nvSpPr>
        <p:spPr>
          <a:xfrm>
            <a:off x="257176" y="225087"/>
            <a:ext cx="5102351" cy="1676603"/>
          </a:xfrm>
        </p:spPr>
        <p:txBody>
          <a:bodyPr vert="horz" lIns="91440" tIns="45720" rIns="91440" bIns="45720" rtlCol="0" anchor="ctr">
            <a:normAutofit/>
          </a:bodyPr>
          <a:lstStyle/>
          <a:p>
            <a:r>
              <a:rPr lang="en-US" sz="3100" dirty="0" err="1"/>
              <a:t>ResNet</a:t>
            </a:r>
            <a:r>
              <a:rPr lang="en-US" sz="3100" dirty="0"/>
              <a:t> and Euler method</a:t>
            </a:r>
            <a:br>
              <a:rPr lang="en-US" sz="3100" dirty="0"/>
            </a:br>
            <a:endParaRPr lang="en-US" sz="31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5764B14-ECBB-48BC-9091-48A643E79C65}"/>
                  </a:ext>
                </a:extLst>
              </p:cNvPr>
              <p:cNvSpPr txBox="1"/>
              <p:nvPr/>
            </p:nvSpPr>
            <p:spPr>
              <a:xfrm>
                <a:off x="299617" y="1388962"/>
                <a:ext cx="5857112" cy="4865534"/>
              </a:xfrm>
              <a:prstGeom prst="rect">
                <a:avLst/>
              </a:prstGeom>
            </p:spPr>
            <p:txBody>
              <a:bodyPr vert="horz" lIns="91440" tIns="45720" rIns="91440" bIns="45720" rtlCol="0">
                <a:normAutofit/>
              </a:bodyPr>
              <a:lstStyle/>
              <a:p>
                <a:pPr>
                  <a:lnSpc>
                    <a:spcPct val="90000"/>
                  </a:lnSpc>
                  <a:spcAft>
                    <a:spcPts val="600"/>
                  </a:spcAft>
                </a:pPr>
                <a:endParaRPr lang="en-US" sz="2000" i="1" dirty="0">
                  <a:latin typeface="Cambria Math" panose="02040503050406030204" pitchFamily="18" charset="0"/>
                </a:endParaRPr>
              </a:p>
              <a:p>
                <a:pPr>
                  <a:lnSpc>
                    <a:spcPct val="90000"/>
                  </a:lnSpc>
                  <a:spcAft>
                    <a:spcPts val="600"/>
                  </a:spcAft>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𝑑𝑦</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            </m:t>
                      </m:r>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r>
                            <a:rPr lang="en-US" sz="2000" b="0" i="1" smtClean="0">
                              <a:latin typeface="Cambria Math" panose="02040503050406030204" pitchFamily="18" charset="0"/>
                            </a:rPr>
                            <m:t>0</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0</m:t>
                          </m:r>
                        </m:sub>
                      </m:sSub>
                    </m:oMath>
                  </m:oMathPara>
                </a14:m>
                <a:endParaRPr lang="en-US" sz="2000" i="1" dirty="0">
                  <a:latin typeface="Cambria Math" panose="02040503050406030204" pitchFamily="18" charset="0"/>
                </a:endParaRPr>
              </a:p>
              <a:p>
                <a:pPr>
                  <a:lnSpc>
                    <a:spcPct val="90000"/>
                  </a:lnSpc>
                  <a:spcAft>
                    <a:spcPts val="600"/>
                  </a:spcAft>
                </a:pPr>
                <a:endParaRPr lang="en-US" sz="2000" i="1" dirty="0">
                  <a:latin typeface="Cambria Math" panose="02040503050406030204" pitchFamily="18" charset="0"/>
                </a:endParaRPr>
              </a:p>
              <a:p>
                <a:pPr>
                  <a:lnSpc>
                    <a:spcPct val="90000"/>
                  </a:lnSpc>
                  <a:spcAft>
                    <a:spcPts val="600"/>
                  </a:spcAft>
                </a:pPr>
                <a:r>
                  <a:rPr lang="en-US" sz="2000" b="0" i="0" dirty="0">
                    <a:solidFill>
                      <a:srgbClr val="292929"/>
                    </a:solidFill>
                    <a:effectLst/>
                    <a:latin typeface="charter"/>
                  </a:rPr>
                  <a:t>The solution at the discretized grid of </a:t>
                </a:r>
                <a:r>
                  <a:rPr lang="en-US" sz="2000" b="0" i="1" dirty="0">
                    <a:solidFill>
                      <a:srgbClr val="292929"/>
                    </a:solidFill>
                    <a:effectLst/>
                    <a:latin typeface="charter"/>
                  </a:rPr>
                  <a:t>n</a:t>
                </a:r>
                <a:r>
                  <a:rPr lang="en-US" sz="2000" b="0" i="0" dirty="0">
                    <a:solidFill>
                      <a:srgbClr val="292929"/>
                    </a:solidFill>
                    <a:effectLst/>
                    <a:latin typeface="charter"/>
                  </a:rPr>
                  <a:t> time steps is:</a:t>
                </a:r>
              </a:p>
              <a:p>
                <a:pPr>
                  <a:lnSpc>
                    <a:spcPct val="90000"/>
                  </a:lnSpc>
                  <a:spcAft>
                    <a:spcPts val="600"/>
                  </a:spcAft>
                </a:pPr>
                <a:r>
                  <a:rPr lang="en-US" sz="2000" dirty="0">
                    <a:solidFill>
                      <a:srgbClr val="292929"/>
                    </a:solidFill>
                    <a:latin typeface="charter"/>
                  </a:rPr>
                  <a:t>	</a:t>
                </a:r>
                <a14:m>
                  <m:oMath xmlns:m="http://schemas.openxmlformats.org/officeDocument/2006/math">
                    <m:sSub>
                      <m:sSubPr>
                        <m:ctrlPr>
                          <a:rPr lang="en-US" sz="2000" b="0" i="1" smtClean="0">
                            <a:solidFill>
                              <a:srgbClr val="292929"/>
                            </a:solidFill>
                            <a:latin typeface="Cambria Math" panose="02040503050406030204" pitchFamily="18" charset="0"/>
                          </a:rPr>
                        </m:ctrlPr>
                      </m:sSubPr>
                      <m:e>
                        <m:r>
                          <a:rPr lang="en-US" sz="2000" b="0" i="1" smtClean="0">
                            <a:solidFill>
                              <a:srgbClr val="292929"/>
                            </a:solidFill>
                            <a:latin typeface="Cambria Math" panose="02040503050406030204" pitchFamily="18" charset="0"/>
                          </a:rPr>
                          <m:t>𝑦</m:t>
                        </m:r>
                      </m:e>
                      <m:sub>
                        <m:r>
                          <a:rPr lang="en-US" sz="2000" b="0" i="1" smtClean="0">
                            <a:solidFill>
                              <a:srgbClr val="292929"/>
                            </a:solidFill>
                            <a:latin typeface="Cambria Math" panose="02040503050406030204" pitchFamily="18" charset="0"/>
                          </a:rPr>
                          <m:t>𝑛</m:t>
                        </m:r>
                        <m:r>
                          <a:rPr lang="en-US" sz="2000" b="0" i="1" smtClean="0">
                            <a:solidFill>
                              <a:srgbClr val="292929"/>
                            </a:solidFill>
                            <a:latin typeface="Cambria Math" panose="02040503050406030204" pitchFamily="18" charset="0"/>
                          </a:rPr>
                          <m:t>+</m:t>
                        </m:r>
                        <m:r>
                          <a:rPr lang="en-US" sz="2000" b="0" i="1" smtClean="0">
                            <a:solidFill>
                              <a:srgbClr val="292929"/>
                            </a:solidFill>
                            <a:latin typeface="Cambria Math" panose="02040503050406030204" pitchFamily="18" charset="0"/>
                          </a:rPr>
                          <m:t>1</m:t>
                        </m:r>
                      </m:sub>
                    </m:sSub>
                    <m:r>
                      <a:rPr lang="en-US" sz="2000" b="0" i="1" smtClean="0">
                        <a:solidFill>
                          <a:srgbClr val="292929"/>
                        </a:solidFill>
                        <a:latin typeface="Cambria Math" panose="02040503050406030204" pitchFamily="18" charset="0"/>
                      </a:rPr>
                      <m:t>=</m:t>
                    </m:r>
                    <m:sSub>
                      <m:sSubPr>
                        <m:ctrlPr>
                          <a:rPr lang="en-US" sz="2000" b="0" i="1" smtClean="0">
                            <a:solidFill>
                              <a:srgbClr val="292929"/>
                            </a:solidFill>
                            <a:latin typeface="Cambria Math" panose="02040503050406030204" pitchFamily="18" charset="0"/>
                          </a:rPr>
                        </m:ctrlPr>
                      </m:sSubPr>
                      <m:e>
                        <m:r>
                          <a:rPr lang="en-US" sz="2000" b="0" i="1" smtClean="0">
                            <a:solidFill>
                              <a:srgbClr val="292929"/>
                            </a:solidFill>
                            <a:latin typeface="Cambria Math" panose="02040503050406030204" pitchFamily="18" charset="0"/>
                          </a:rPr>
                          <m:t>𝑦</m:t>
                        </m:r>
                      </m:e>
                      <m:sub>
                        <m:r>
                          <a:rPr lang="en-US" sz="2000" b="0" i="1" smtClean="0">
                            <a:solidFill>
                              <a:srgbClr val="292929"/>
                            </a:solidFill>
                            <a:latin typeface="Cambria Math" panose="02040503050406030204" pitchFamily="18" charset="0"/>
                          </a:rPr>
                          <m:t>𝑛</m:t>
                        </m:r>
                      </m:sub>
                    </m:sSub>
                    <m:r>
                      <a:rPr lang="en-US" sz="2000" b="0" i="1" smtClean="0">
                        <a:solidFill>
                          <a:srgbClr val="292929"/>
                        </a:solidFill>
                        <a:latin typeface="Cambria Math" panose="02040503050406030204" pitchFamily="18" charset="0"/>
                      </a:rPr>
                      <m:t>+</m:t>
                    </m:r>
                    <m:r>
                      <a:rPr lang="en-US" sz="2000" b="0" i="1" smtClean="0">
                        <a:solidFill>
                          <a:srgbClr val="292929"/>
                        </a:solidFill>
                        <a:latin typeface="Cambria Math" panose="02040503050406030204" pitchFamily="18" charset="0"/>
                      </a:rPr>
                      <m:t>𝑓</m:t>
                    </m:r>
                    <m:d>
                      <m:dPr>
                        <m:ctrlPr>
                          <a:rPr lang="en-US" sz="2000" b="0" i="1" smtClean="0">
                            <a:solidFill>
                              <a:srgbClr val="292929"/>
                            </a:solidFill>
                            <a:latin typeface="Cambria Math" panose="02040503050406030204" pitchFamily="18" charset="0"/>
                          </a:rPr>
                        </m:ctrlPr>
                      </m:dPr>
                      <m:e>
                        <m:sSub>
                          <m:sSubPr>
                            <m:ctrlPr>
                              <a:rPr lang="en-US" sz="2000" b="0" i="1" smtClean="0">
                                <a:solidFill>
                                  <a:srgbClr val="292929"/>
                                </a:solidFill>
                                <a:latin typeface="Cambria Math" panose="02040503050406030204" pitchFamily="18" charset="0"/>
                              </a:rPr>
                            </m:ctrlPr>
                          </m:sSubPr>
                          <m:e>
                            <m:r>
                              <a:rPr lang="en-US" sz="2000" b="0" i="1" smtClean="0">
                                <a:solidFill>
                                  <a:srgbClr val="292929"/>
                                </a:solidFill>
                                <a:latin typeface="Cambria Math" panose="02040503050406030204" pitchFamily="18" charset="0"/>
                              </a:rPr>
                              <m:t>𝑡</m:t>
                            </m:r>
                          </m:e>
                          <m:sub>
                            <m:r>
                              <a:rPr lang="en-US" sz="2000" b="0" i="1" smtClean="0">
                                <a:solidFill>
                                  <a:srgbClr val="292929"/>
                                </a:solidFill>
                                <a:latin typeface="Cambria Math" panose="02040503050406030204" pitchFamily="18" charset="0"/>
                              </a:rPr>
                              <m:t>𝑛</m:t>
                            </m:r>
                          </m:sub>
                        </m:sSub>
                        <m:r>
                          <a:rPr lang="en-US" sz="2000" b="0" i="1" smtClean="0">
                            <a:solidFill>
                              <a:srgbClr val="292929"/>
                            </a:solidFill>
                            <a:latin typeface="Cambria Math" panose="02040503050406030204" pitchFamily="18" charset="0"/>
                          </a:rPr>
                          <m:t>,</m:t>
                        </m:r>
                        <m:sSub>
                          <m:sSubPr>
                            <m:ctrlPr>
                              <a:rPr lang="en-US" sz="2000" b="0" i="1" smtClean="0">
                                <a:solidFill>
                                  <a:srgbClr val="292929"/>
                                </a:solidFill>
                                <a:latin typeface="Cambria Math" panose="02040503050406030204" pitchFamily="18" charset="0"/>
                              </a:rPr>
                            </m:ctrlPr>
                          </m:sSubPr>
                          <m:e>
                            <m:r>
                              <a:rPr lang="en-US" sz="2000" b="0" i="1" smtClean="0">
                                <a:solidFill>
                                  <a:srgbClr val="292929"/>
                                </a:solidFill>
                                <a:latin typeface="Cambria Math" panose="02040503050406030204" pitchFamily="18" charset="0"/>
                              </a:rPr>
                              <m:t>𝑦</m:t>
                            </m:r>
                          </m:e>
                          <m:sub>
                            <m:r>
                              <a:rPr lang="en-US" sz="2000" b="0" i="1" smtClean="0">
                                <a:solidFill>
                                  <a:srgbClr val="292929"/>
                                </a:solidFill>
                                <a:latin typeface="Cambria Math" panose="02040503050406030204" pitchFamily="18" charset="0"/>
                              </a:rPr>
                              <m:t>𝑛</m:t>
                            </m:r>
                          </m:sub>
                        </m:sSub>
                      </m:e>
                    </m:d>
                    <m:r>
                      <a:rPr lang="en-US" sz="2000" b="0" i="1" smtClean="0">
                        <a:solidFill>
                          <a:srgbClr val="292929"/>
                        </a:solidFill>
                        <a:latin typeface="Cambria Math" panose="02040503050406030204" pitchFamily="18" charset="0"/>
                      </a:rPr>
                      <m:t>∗</m:t>
                    </m:r>
                    <m:d>
                      <m:dPr>
                        <m:ctrlPr>
                          <a:rPr lang="en-US" sz="2000" b="0" i="1" smtClean="0">
                            <a:solidFill>
                              <a:srgbClr val="292929"/>
                            </a:solidFill>
                            <a:latin typeface="Cambria Math" panose="02040503050406030204" pitchFamily="18" charset="0"/>
                          </a:rPr>
                        </m:ctrlPr>
                      </m:dPr>
                      <m:e>
                        <m:sSub>
                          <m:sSubPr>
                            <m:ctrlPr>
                              <a:rPr lang="en-US" sz="2000" b="0" i="1" smtClean="0">
                                <a:solidFill>
                                  <a:srgbClr val="292929"/>
                                </a:solidFill>
                                <a:latin typeface="Cambria Math" panose="02040503050406030204" pitchFamily="18" charset="0"/>
                              </a:rPr>
                            </m:ctrlPr>
                          </m:sSubPr>
                          <m:e>
                            <m:r>
                              <a:rPr lang="en-US" sz="2000" b="0" i="1" smtClean="0">
                                <a:solidFill>
                                  <a:srgbClr val="292929"/>
                                </a:solidFill>
                                <a:latin typeface="Cambria Math" panose="02040503050406030204" pitchFamily="18" charset="0"/>
                              </a:rPr>
                              <m:t>𝑡</m:t>
                            </m:r>
                          </m:e>
                          <m:sub>
                            <m:r>
                              <a:rPr lang="en-US" sz="2000" b="0" i="1" smtClean="0">
                                <a:solidFill>
                                  <a:srgbClr val="292929"/>
                                </a:solidFill>
                                <a:latin typeface="Cambria Math" panose="02040503050406030204" pitchFamily="18" charset="0"/>
                              </a:rPr>
                              <m:t>𝑛</m:t>
                            </m:r>
                            <m:r>
                              <a:rPr lang="en-US" sz="2000" b="0" i="1" smtClean="0">
                                <a:solidFill>
                                  <a:srgbClr val="292929"/>
                                </a:solidFill>
                                <a:latin typeface="Cambria Math" panose="02040503050406030204" pitchFamily="18" charset="0"/>
                              </a:rPr>
                              <m:t>+</m:t>
                            </m:r>
                            <m:r>
                              <a:rPr lang="en-US" sz="2000" b="0" i="1" smtClean="0">
                                <a:solidFill>
                                  <a:srgbClr val="292929"/>
                                </a:solidFill>
                                <a:latin typeface="Cambria Math" panose="02040503050406030204" pitchFamily="18" charset="0"/>
                              </a:rPr>
                              <m:t>1</m:t>
                            </m:r>
                            <m:r>
                              <a:rPr lang="en-US" sz="2000" b="0" i="1" smtClean="0">
                                <a:solidFill>
                                  <a:srgbClr val="292929"/>
                                </a:solidFill>
                                <a:latin typeface="Cambria Math" panose="02040503050406030204" pitchFamily="18" charset="0"/>
                              </a:rPr>
                              <m:t> </m:t>
                            </m:r>
                          </m:sub>
                        </m:sSub>
                        <m:r>
                          <a:rPr lang="en-US" sz="2000" b="0" i="1" smtClean="0">
                            <a:solidFill>
                              <a:srgbClr val="292929"/>
                            </a:solidFill>
                            <a:latin typeface="Cambria Math" panose="02040503050406030204" pitchFamily="18" charset="0"/>
                          </a:rPr>
                          <m:t>−</m:t>
                        </m:r>
                        <m:sSub>
                          <m:sSubPr>
                            <m:ctrlPr>
                              <a:rPr lang="en-US" sz="2000" b="0" i="1" smtClean="0">
                                <a:solidFill>
                                  <a:srgbClr val="292929"/>
                                </a:solidFill>
                                <a:latin typeface="Cambria Math" panose="02040503050406030204" pitchFamily="18" charset="0"/>
                              </a:rPr>
                            </m:ctrlPr>
                          </m:sSubPr>
                          <m:e>
                            <m:r>
                              <a:rPr lang="en-US" sz="2000" b="0" i="1" smtClean="0">
                                <a:solidFill>
                                  <a:srgbClr val="292929"/>
                                </a:solidFill>
                                <a:latin typeface="Cambria Math" panose="02040503050406030204" pitchFamily="18" charset="0"/>
                              </a:rPr>
                              <m:t>𝑡</m:t>
                            </m:r>
                          </m:e>
                          <m:sub>
                            <m:r>
                              <a:rPr lang="en-US" sz="2000" b="0" i="1" smtClean="0">
                                <a:solidFill>
                                  <a:srgbClr val="292929"/>
                                </a:solidFill>
                                <a:latin typeface="Cambria Math" panose="02040503050406030204" pitchFamily="18" charset="0"/>
                              </a:rPr>
                              <m:t>𝑛</m:t>
                            </m:r>
                          </m:sub>
                        </m:sSub>
                      </m:e>
                    </m:d>
                  </m:oMath>
                </a14:m>
                <a:endParaRPr lang="en-US" sz="2000" b="0" dirty="0">
                  <a:solidFill>
                    <a:srgbClr val="292929"/>
                  </a:solidFill>
                  <a:latin typeface="charter"/>
                </a:endParaRPr>
              </a:p>
              <a:p>
                <a:pPr>
                  <a:lnSpc>
                    <a:spcPct val="90000"/>
                  </a:lnSpc>
                  <a:spcAft>
                    <a:spcPts val="600"/>
                  </a:spcAft>
                </a:pPr>
                <a:endParaRPr lang="en-US" sz="2000" b="0" i="1" dirty="0">
                  <a:latin typeface="Cambria Math" panose="02040503050406030204" pitchFamily="18" charset="0"/>
                </a:endParaRPr>
              </a:p>
              <a:p>
                <a:pPr>
                  <a:lnSpc>
                    <a:spcPct val="90000"/>
                  </a:lnSpc>
                  <a:spcAft>
                    <a:spcPts val="600"/>
                  </a:spcAft>
                </a:pP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𝑹𝒆𝒔𝑵𝒆𝒕</m:t>
                        </m:r>
                        <m:r>
                          <a:rPr lang="en-US" sz="2000" b="1" i="1">
                            <a:latin typeface="Cambria Math" panose="02040503050406030204" pitchFamily="18" charset="0"/>
                          </a:rPr>
                          <m:t>: </m:t>
                        </m:r>
                        <m:r>
                          <a:rPr lang="en-US" sz="2000" b="1" i="1">
                            <a:latin typeface="Cambria Math" panose="02040503050406030204" pitchFamily="18" charset="0"/>
                          </a:rPr>
                          <m:t>𝒉</m:t>
                        </m:r>
                      </m:e>
                      <m:sub>
                        <m:r>
                          <a:rPr lang="en-US" sz="2000" b="1" i="1">
                            <a:latin typeface="Cambria Math" panose="02040503050406030204" pitchFamily="18" charset="0"/>
                          </a:rPr>
                          <m:t>𝒕</m:t>
                        </m:r>
                        <m:r>
                          <a:rPr lang="en-US" sz="2000" b="1" i="1">
                            <a:latin typeface="Cambria Math" panose="02040503050406030204" pitchFamily="18" charset="0"/>
                          </a:rPr>
                          <m:t>+</m:t>
                        </m:r>
                        <m:r>
                          <a:rPr lang="en-US" sz="2000" b="1" i="1">
                            <a:latin typeface="Cambria Math" panose="02040503050406030204" pitchFamily="18" charset="0"/>
                          </a:rPr>
                          <m:t>𝟏</m:t>
                        </m:r>
                      </m:sub>
                    </m:sSub>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𝒉</m:t>
                        </m:r>
                      </m:e>
                      <m:sub>
                        <m:r>
                          <a:rPr lang="en-US" sz="2000" b="1" i="1">
                            <a:latin typeface="Cambria Math" panose="02040503050406030204" pitchFamily="18" charset="0"/>
                          </a:rPr>
                          <m:t>𝒕</m:t>
                        </m:r>
                      </m:sub>
                    </m:sSub>
                    <m:r>
                      <a:rPr lang="en-US" sz="2000" b="1" i="1">
                        <a:latin typeface="Cambria Math" panose="02040503050406030204" pitchFamily="18" charset="0"/>
                      </a:rPr>
                      <m:t>+</m:t>
                    </m:r>
                    <m:r>
                      <a:rPr lang="en-US" sz="2000" b="1" i="1">
                        <a:latin typeface="Cambria Math" panose="02040503050406030204" pitchFamily="18" charset="0"/>
                      </a:rPr>
                      <m:t>𝒇</m:t>
                    </m:r>
                    <m:d>
                      <m:dPr>
                        <m:ctrlPr>
                          <a:rPr lang="en-US" sz="2000" b="1" i="1">
                            <a:latin typeface="Cambria Math" panose="02040503050406030204" pitchFamily="18" charset="0"/>
                          </a:rPr>
                        </m:ctrlPr>
                      </m:dPr>
                      <m:e>
                        <m:sSub>
                          <m:sSubPr>
                            <m:ctrlPr>
                              <a:rPr lang="en-US" sz="2000" b="1" i="1">
                                <a:latin typeface="Cambria Math" panose="02040503050406030204" pitchFamily="18" charset="0"/>
                              </a:rPr>
                            </m:ctrlPr>
                          </m:sSubPr>
                          <m:e>
                            <m:r>
                              <a:rPr lang="en-US" sz="2000" b="1" i="1">
                                <a:latin typeface="Cambria Math" panose="02040503050406030204" pitchFamily="18" charset="0"/>
                              </a:rPr>
                              <m:t>𝒉</m:t>
                            </m:r>
                          </m:e>
                          <m:sub>
                            <m:r>
                              <a:rPr lang="en-US" sz="2000" b="1" i="1">
                                <a:latin typeface="Cambria Math" panose="02040503050406030204" pitchFamily="18" charset="0"/>
                              </a:rPr>
                              <m:t>𝒕</m:t>
                            </m:r>
                          </m:sub>
                        </m:sSub>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𝜽</m:t>
                            </m:r>
                          </m:e>
                          <m:sub>
                            <m:r>
                              <a:rPr lang="en-US" sz="2000" b="1" i="1">
                                <a:latin typeface="Cambria Math" panose="02040503050406030204" pitchFamily="18" charset="0"/>
                              </a:rPr>
                              <m:t>𝒕</m:t>
                            </m:r>
                          </m:sub>
                        </m:sSub>
                      </m:e>
                    </m:d>
                  </m:oMath>
                </a14:m>
                <a:r>
                  <a:rPr lang="en-US" sz="2000" b="1" dirty="0"/>
                  <a:t> </a:t>
                </a:r>
                <a:r>
                  <a:rPr lang="en-US" sz="2000" b="1" dirty="0">
                    <a:sym typeface="Wingdings" panose="05000000000000000000" pitchFamily="2" charset="2"/>
                  </a:rPr>
                  <a:t> Euler integration</a:t>
                </a:r>
                <a:endParaRPr lang="en-US" sz="2000" b="1" dirty="0"/>
              </a:p>
              <a:p>
                <a:pPr>
                  <a:lnSpc>
                    <a:spcPct val="90000"/>
                  </a:lnSpc>
                  <a:spcAft>
                    <a:spcPts val="600"/>
                  </a:spcAft>
                </a:pPr>
                <a:endParaRPr lang="en-US" sz="2000" dirty="0"/>
              </a:p>
              <a:p>
                <a:pPr>
                  <a:lnSpc>
                    <a:spcPct val="90000"/>
                  </a:lnSpc>
                  <a:spcAft>
                    <a:spcPts val="600"/>
                  </a:spcAft>
                </a:pPr>
                <a:r>
                  <a:rPr lang="en-US" sz="2000" dirty="0"/>
                  <a:t>Preposition:</a:t>
                </a:r>
              </a:p>
              <a:p>
                <a:pPr>
                  <a:lnSpc>
                    <a:spcPct val="90000"/>
                  </a:lnSpc>
                  <a:spcAft>
                    <a:spcPts val="600"/>
                  </a:spcAft>
                </a:pPr>
                <a:r>
                  <a:rPr lang="en-US" sz="2000" dirty="0"/>
                  <a:t>By enabling a (very) large number of smaller steps, we can get better result approximating the correct function</a:t>
                </a:r>
              </a:p>
            </p:txBody>
          </p:sp>
        </mc:Choice>
        <mc:Fallback xmlns="">
          <p:sp>
            <p:nvSpPr>
              <p:cNvPr id="9" name="TextBox 8">
                <a:extLst>
                  <a:ext uri="{FF2B5EF4-FFF2-40B4-BE49-F238E27FC236}">
                    <a16:creationId xmlns:a16="http://schemas.microsoft.com/office/drawing/2014/main" id="{D5764B14-ECBB-48BC-9091-48A643E79C65}"/>
                  </a:ext>
                </a:extLst>
              </p:cNvPr>
              <p:cNvSpPr txBox="1">
                <a:spLocks noRot="1" noChangeAspect="1" noMove="1" noResize="1" noEditPoints="1" noAdjustHandles="1" noChangeArrowheads="1" noChangeShapeType="1" noTextEdit="1"/>
              </p:cNvSpPr>
              <p:nvPr/>
            </p:nvSpPr>
            <p:spPr>
              <a:xfrm>
                <a:off x="299617" y="1388962"/>
                <a:ext cx="5857112" cy="4865534"/>
              </a:xfrm>
              <a:prstGeom prst="rect">
                <a:avLst/>
              </a:prstGeom>
              <a:blipFill>
                <a:blip r:embed="rId3"/>
                <a:stretch>
                  <a:fillRect l="-1041" r="-520"/>
                </a:stretch>
              </a:blipFill>
            </p:spPr>
            <p:txBody>
              <a:bodyPr/>
              <a:lstStyle/>
              <a:p>
                <a:r>
                  <a:rPr lang="en-IL">
                    <a:noFill/>
                  </a:rPr>
                  <a:t> </a:t>
                </a:r>
              </a:p>
            </p:txBody>
          </p:sp>
        </mc:Fallback>
      </mc:AlternateContent>
      <p:sp>
        <p:nvSpPr>
          <p:cNvPr id="40" name="Rectangle 32">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504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DC4A1BAB-3510-495D-A858-8FA795FA4D5C}"/>
              </a:ext>
            </a:extLst>
          </p:cNvPr>
          <p:cNvPicPr>
            <a:picLocks noGrp="1" noChangeAspect="1"/>
          </p:cNvPicPr>
          <p:nvPr>
            <p:ph idx="1"/>
          </p:nvPr>
        </p:nvPicPr>
        <p:blipFill>
          <a:blip r:embed="rId4"/>
          <a:stretch>
            <a:fillRect/>
          </a:stretch>
        </p:blipFill>
        <p:spPr>
          <a:xfrm>
            <a:off x="6729984" y="484633"/>
            <a:ext cx="4846320" cy="2743200"/>
          </a:xfrm>
          <a:prstGeom prst="rect">
            <a:avLst/>
          </a:prstGeom>
        </p:spPr>
      </p:pic>
      <p:sp>
        <p:nvSpPr>
          <p:cNvPr id="42"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Diagram&#10;&#10;Description automatically generated">
            <a:extLst>
              <a:ext uri="{FF2B5EF4-FFF2-40B4-BE49-F238E27FC236}">
                <a16:creationId xmlns:a16="http://schemas.microsoft.com/office/drawing/2014/main" id="{324C2130-DD05-4633-A29C-064EF70FE88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29984" y="3511296"/>
            <a:ext cx="4812792" cy="2629788"/>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D572D0C-7B0F-40A8-A7B7-CD7D050471B6}"/>
              </a:ext>
            </a:extLst>
          </p:cNvPr>
          <p:cNvSpPr>
            <a:spLocks noGrp="1"/>
          </p:cNvSpPr>
          <p:nvPr>
            <p:ph type="sldNum" sz="quarter" idx="12"/>
          </p:nvPr>
        </p:nvSpPr>
        <p:spPr>
          <a:xfrm>
            <a:off x="6729984" y="6355080"/>
            <a:ext cx="685800" cy="365125"/>
          </a:xfrm>
        </p:spPr>
        <p:txBody>
          <a:bodyPr vert="horz" lIns="91440" tIns="45720" rIns="91440" bIns="45720" rtlCol="0" anchor="ctr">
            <a:normAutofit/>
          </a:bodyPr>
          <a:lstStyle/>
          <a:p>
            <a:pPr algn="l">
              <a:spcAft>
                <a:spcPts val="600"/>
              </a:spcAft>
            </a:pPr>
            <a:fld id="{CFCCF86A-BF53-4B99-BB4D-94D79D6DFC91}" type="slidenum">
              <a:rPr lang="en-US">
                <a:solidFill>
                  <a:srgbClr val="404040"/>
                </a:solidFill>
              </a:rPr>
              <a:pPr algn="l">
                <a:spcAft>
                  <a:spcPts val="600"/>
                </a:spcAft>
              </a:pPr>
              <a:t>7</a:t>
            </a:fld>
            <a:endParaRPr lang="en-US">
              <a:solidFill>
                <a:srgbClr val="404040"/>
              </a:solidFill>
            </a:endParaRPr>
          </a:p>
        </p:txBody>
      </p:sp>
    </p:spTree>
    <p:extLst>
      <p:ext uri="{BB962C8B-B14F-4D97-AF65-F5344CB8AC3E}">
        <p14:creationId xmlns:p14="http://schemas.microsoft.com/office/powerpoint/2010/main" val="2052993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6DBA8C-C4A2-4DF8-B720-DE3FB53A50BD}"/>
              </a:ext>
            </a:extLst>
          </p:cNvPr>
          <p:cNvSpPr>
            <a:spLocks noGrp="1"/>
          </p:cNvSpPr>
          <p:nvPr>
            <p:ph type="title"/>
          </p:nvPr>
        </p:nvSpPr>
        <p:spPr>
          <a:xfrm>
            <a:off x="643467" y="321734"/>
            <a:ext cx="10905066" cy="1135737"/>
          </a:xfrm>
        </p:spPr>
        <p:txBody>
          <a:bodyPr>
            <a:normAutofit/>
          </a:bodyPr>
          <a:lstStyle/>
          <a:p>
            <a:r>
              <a:rPr lang="en-US" sz="3600" dirty="0"/>
              <a:t>Modeling rates of change</a:t>
            </a:r>
            <a:br>
              <a:rPr lang="en-US" sz="3600" dirty="0"/>
            </a:br>
            <a:endParaRPr lang="he-IL"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62C5E2-105C-4B15-BC13-AE31AA9F4CE4}"/>
                  </a:ext>
                </a:extLst>
              </p:cNvPr>
              <p:cNvSpPr>
                <a:spLocks noGrp="1"/>
              </p:cNvSpPr>
              <p:nvPr>
                <p:ph idx="1"/>
              </p:nvPr>
            </p:nvSpPr>
            <p:spPr>
              <a:xfrm>
                <a:off x="510988" y="1865792"/>
                <a:ext cx="11037545" cy="4753285"/>
              </a:xfrm>
            </p:spPr>
            <p:txBody>
              <a:bodyPr>
                <a:normAutofit/>
              </a:bodyPr>
              <a:lstStyle/>
              <a:p>
                <a:r>
                  <a:rPr lang="en-US" sz="2000" dirty="0"/>
                  <a:t>Try to find mapping:</a:t>
                </a:r>
              </a:p>
              <a:p>
                <a:pPr marL="457200" lvl="1" indent="0">
                  <a:buNone/>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𝑓</m:t>
                      </m:r>
                      <m:r>
                        <a:rPr lang="en-US" sz="2000" b="0" i="1">
                          <a:latin typeface="Cambria Math" panose="02040503050406030204" pitchFamily="18" charset="0"/>
                        </a:rPr>
                        <m:t>:</m:t>
                      </m:r>
                      <m:r>
                        <a:rPr lang="en-US" sz="2000" b="0" i="1">
                          <a:latin typeface="Cambria Math" panose="02040503050406030204" pitchFamily="18" charset="0"/>
                        </a:rPr>
                        <m:t>𝑋</m:t>
                      </m:r>
                      <m:r>
                        <a:rPr lang="en-US" sz="2000" b="0" i="1">
                          <a:latin typeface="Cambria Math" panose="02040503050406030204" pitchFamily="18" charset="0"/>
                        </a:rPr>
                        <m:t>→</m:t>
                      </m:r>
                      <m:r>
                        <a:rPr lang="en-US" sz="2000" b="0" i="1">
                          <a:latin typeface="Cambria Math" panose="02040503050406030204" pitchFamily="18" charset="0"/>
                        </a:rPr>
                        <m:t>𝑌</m:t>
                      </m:r>
                    </m:oMath>
                  </m:oMathPara>
                </a14:m>
                <a:endParaRPr lang="en-US" sz="2000" dirty="0"/>
              </a:p>
              <a:p>
                <a:pPr marL="457200" lvl="1" indent="0">
                  <a:buNone/>
                </a:pPr>
                <a:endParaRPr lang="en-US" sz="2000" dirty="0"/>
              </a:p>
              <a:p>
                <a:r>
                  <a:rPr lang="en-US" sz="2000" dirty="0"/>
                  <a:t>ODE’s vs regression</a:t>
                </a:r>
              </a:p>
              <a:p>
                <a:pPr marL="457200" lvl="1" indent="0">
                  <a:buNone/>
                </a:pPr>
                <a:endParaRPr lang="en-US" sz="2000" dirty="0"/>
              </a:p>
              <a:p>
                <a:pPr marL="457200" lvl="1" indent="0">
                  <a:buNone/>
                </a:pPr>
                <a:r>
                  <a:rPr lang="en-US" sz="2000" dirty="0"/>
                  <a:t>Regression – Try to find the function directly:</a:t>
                </a:r>
              </a:p>
              <a:p>
                <a:pPr marL="457200" lvl="1" indent="0">
                  <a:buNone/>
                </a:pPr>
                <a:endParaRPr lang="en-US" sz="2000" dirty="0"/>
              </a:p>
              <a:p>
                <a:pPr marL="457200" lvl="1" indent="0">
                  <a:buNone/>
                </a:pP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rPr>
                        <m:t>𝑦</m:t>
                      </m:r>
                      <m:r>
                        <a:rPr lang="en-US" sz="2000" b="0" i="1">
                          <a:latin typeface="Cambria Math" panose="02040503050406030204" pitchFamily="18" charset="0"/>
                        </a:rPr>
                        <m:t>=</m:t>
                      </m:r>
                      <m:r>
                        <a:rPr lang="en-US" sz="2000" b="0" i="1">
                          <a:latin typeface="Cambria Math" panose="02040503050406030204" pitchFamily="18" charset="0"/>
                        </a:rPr>
                        <m:t>𝑓</m:t>
                      </m:r>
                      <m:r>
                        <a:rPr lang="en-US" sz="2000" b="0" i="1">
                          <a:latin typeface="Cambria Math" panose="02040503050406030204" pitchFamily="18" charset="0"/>
                        </a:rPr>
                        <m:t>(</m:t>
                      </m:r>
                      <m:r>
                        <a:rPr lang="en-US" sz="2000" b="0" i="1">
                          <a:latin typeface="Cambria Math" panose="02040503050406030204" pitchFamily="18" charset="0"/>
                        </a:rPr>
                        <m:t>𝑥</m:t>
                      </m:r>
                      <m:r>
                        <a:rPr lang="en-US" sz="2000" b="0" i="1">
                          <a:latin typeface="Cambria Math" panose="02040503050406030204" pitchFamily="18" charset="0"/>
                        </a:rPr>
                        <m:t>)</m:t>
                      </m:r>
                    </m:oMath>
                  </m:oMathPara>
                </a14:m>
                <a:endParaRPr lang="en-US" sz="2000" dirty="0"/>
              </a:p>
              <a:p>
                <a:pPr marL="457200" lvl="1" indent="0">
                  <a:buNone/>
                </a:pPr>
                <a:endParaRPr lang="en-US" sz="2000" dirty="0"/>
              </a:p>
              <a:p>
                <a:pPr marL="457200" lvl="1" indent="0">
                  <a:buNone/>
                </a:pPr>
                <a:r>
                  <a:rPr lang="en-US" sz="2000" dirty="0"/>
                  <a:t>ODEs – Approximate the derivative instead:</a:t>
                </a:r>
              </a:p>
              <a:p>
                <a:pPr marL="457200" lvl="1" indent="0">
                  <a:buNone/>
                </a:pPr>
                <a14:m>
                  <m:oMathPara xmlns:m="http://schemas.openxmlformats.org/officeDocument/2006/math">
                    <m:oMathParaPr>
                      <m:jc m:val="centerGroup"/>
                    </m:oMathParaPr>
                    <m:oMath xmlns:m="http://schemas.openxmlformats.org/officeDocument/2006/math">
                      <m:f>
                        <m:fPr>
                          <m:ctrlPr>
                            <a:rPr lang="en-US" sz="2000" b="0" i="1">
                              <a:latin typeface="Cambria Math" panose="02040503050406030204" pitchFamily="18" charset="0"/>
                            </a:rPr>
                          </m:ctrlPr>
                        </m:fPr>
                        <m:num>
                          <m:r>
                            <a:rPr lang="en-US" sz="2000" b="0" i="1">
                              <a:latin typeface="Cambria Math" panose="02040503050406030204" pitchFamily="18" charset="0"/>
                            </a:rPr>
                            <m:t>𝑑𝑦</m:t>
                          </m:r>
                        </m:num>
                        <m:den>
                          <m:r>
                            <a:rPr lang="en-US" sz="2000" b="0" i="1">
                              <a:latin typeface="Cambria Math" panose="02040503050406030204" pitchFamily="18" charset="0"/>
                            </a:rPr>
                            <m:t>𝑑𝑥</m:t>
                          </m:r>
                        </m:den>
                      </m:f>
                      <m:r>
                        <a:rPr lang="en-US" sz="2000" b="0" i="1">
                          <a:latin typeface="Cambria Math" panose="02040503050406030204" pitchFamily="18" charset="0"/>
                        </a:rPr>
                        <m:t>=</m:t>
                      </m:r>
                      <m:sSup>
                        <m:sSupPr>
                          <m:ctrlPr>
                            <a:rPr lang="en-US" sz="2000" b="0" i="1">
                              <a:latin typeface="Cambria Math" panose="02040503050406030204" pitchFamily="18" charset="0"/>
                            </a:rPr>
                          </m:ctrlPr>
                        </m:sSupPr>
                        <m:e>
                          <m:r>
                            <a:rPr lang="en-US" sz="2000" b="0" i="1">
                              <a:latin typeface="Cambria Math" panose="02040503050406030204" pitchFamily="18" charset="0"/>
                            </a:rPr>
                            <m:t>𝑓</m:t>
                          </m:r>
                        </m:e>
                        <m:sup>
                          <m:r>
                            <a:rPr lang="en-US" sz="2000" b="0" i="1">
                              <a:latin typeface="Cambria Math" panose="02040503050406030204" pitchFamily="18" charset="0"/>
                            </a:rPr>
                            <m:t>′</m:t>
                          </m:r>
                        </m:sup>
                      </m:sSup>
                      <m:d>
                        <m:dPr>
                          <m:ctrlPr>
                            <a:rPr lang="en-US" sz="2000" b="0" i="1">
                              <a:latin typeface="Cambria Math" panose="02040503050406030204" pitchFamily="18" charset="0"/>
                            </a:rPr>
                          </m:ctrlPr>
                        </m:dPr>
                        <m:e>
                          <m:r>
                            <a:rPr lang="en-US" sz="2000" b="0" i="1">
                              <a:latin typeface="Cambria Math" panose="02040503050406030204" pitchFamily="18" charset="0"/>
                            </a:rPr>
                            <m:t>𝑥</m:t>
                          </m:r>
                        </m:e>
                      </m:d>
                    </m:oMath>
                  </m:oMathPara>
                </a14:m>
                <a:endParaRPr lang="en-US" sz="2000" b="0" dirty="0"/>
              </a:p>
              <a:p>
                <a:pPr marL="457200" lvl="1" indent="0">
                  <a:buNone/>
                </a:pPr>
                <a:r>
                  <a:rPr lang="en-US" sz="2000" b="0" dirty="0"/>
                  <a:t>					</a:t>
                </a:r>
              </a:p>
              <a:p>
                <a:pPr marL="457200" lvl="1" indent="0">
                  <a:buNone/>
                </a:pPr>
                <a:r>
                  <a:rPr lang="en-US" sz="2000" dirty="0"/>
                  <a:t>					</a:t>
                </a:r>
                <a14:m>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𝑓</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𝑑𝑥</m:t>
                    </m:r>
                  </m:oMath>
                </a14:m>
                <a:endParaRPr lang="en-US" sz="2000" b="0" dirty="0"/>
              </a:p>
              <a:p>
                <a:pPr marL="457200" lvl="1" indent="0">
                  <a:buNone/>
                </a:pPr>
                <a:endParaRPr lang="en-US" sz="2000" dirty="0"/>
              </a:p>
            </p:txBody>
          </p:sp>
        </mc:Choice>
        <mc:Fallback xmlns="">
          <p:sp>
            <p:nvSpPr>
              <p:cNvPr id="3" name="Content Placeholder 2">
                <a:extLst>
                  <a:ext uri="{FF2B5EF4-FFF2-40B4-BE49-F238E27FC236}">
                    <a16:creationId xmlns:a16="http://schemas.microsoft.com/office/drawing/2014/main" id="{8862C5E2-105C-4B15-BC13-AE31AA9F4CE4}"/>
                  </a:ext>
                </a:extLst>
              </p:cNvPr>
              <p:cNvSpPr>
                <a:spLocks noGrp="1" noRot="1" noChangeAspect="1" noMove="1" noResize="1" noEditPoints="1" noAdjustHandles="1" noChangeArrowheads="1" noChangeShapeType="1" noTextEdit="1"/>
              </p:cNvSpPr>
              <p:nvPr>
                <p:ph idx="1"/>
              </p:nvPr>
            </p:nvSpPr>
            <p:spPr>
              <a:xfrm>
                <a:off x="510988" y="1865792"/>
                <a:ext cx="11037545" cy="4753285"/>
              </a:xfrm>
              <a:blipFill>
                <a:blip r:embed="rId3"/>
                <a:stretch>
                  <a:fillRect l="-497" t="-1282"/>
                </a:stretch>
              </a:blipFill>
            </p:spPr>
            <p:txBody>
              <a:bodyPr/>
              <a:lstStyle/>
              <a:p>
                <a:r>
                  <a:rPr lang="en-IL">
                    <a:noFill/>
                  </a:rPr>
                  <a:t> </a:t>
                </a:r>
              </a:p>
            </p:txBody>
          </p:sp>
        </mc:Fallback>
      </mc:AlternateContent>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4B4EBA89-AA61-41C8-9149-67E3FC4C7620}"/>
              </a:ext>
            </a:extLst>
          </p:cNvPr>
          <p:cNvSpPr>
            <a:spLocks noGrp="1"/>
          </p:cNvSpPr>
          <p:nvPr>
            <p:ph type="sldNum" sz="quarter" idx="12"/>
          </p:nvPr>
        </p:nvSpPr>
        <p:spPr>
          <a:xfrm>
            <a:off x="8805333" y="6356350"/>
            <a:ext cx="2743200" cy="365125"/>
          </a:xfrm>
        </p:spPr>
        <p:txBody>
          <a:bodyPr>
            <a:normAutofit/>
          </a:bodyPr>
          <a:lstStyle/>
          <a:p>
            <a:pPr>
              <a:spcAft>
                <a:spcPts val="600"/>
              </a:spcAft>
            </a:pPr>
            <a:fld id="{CFCCF86A-BF53-4B99-BB4D-94D79D6DFC91}" type="slidenum">
              <a:rPr lang="en-IL" smtClean="0"/>
              <a:pPr>
                <a:spcAft>
                  <a:spcPts val="600"/>
                </a:spcAft>
              </a:pPr>
              <a:t>8</a:t>
            </a:fld>
            <a:endParaRPr lang="en-IL"/>
          </a:p>
        </p:txBody>
      </p:sp>
    </p:spTree>
    <p:extLst>
      <p:ext uri="{BB962C8B-B14F-4D97-AF65-F5344CB8AC3E}">
        <p14:creationId xmlns:p14="http://schemas.microsoft.com/office/powerpoint/2010/main" val="3568521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2AAFAD-3DD6-485F-83C7-D5DAC8EBC952}"/>
              </a:ext>
            </a:extLst>
          </p:cNvPr>
          <p:cNvSpPr>
            <a:spLocks noGrp="1"/>
          </p:cNvSpPr>
          <p:nvPr>
            <p:ph type="title"/>
          </p:nvPr>
        </p:nvSpPr>
        <p:spPr>
          <a:xfrm>
            <a:off x="643467" y="321734"/>
            <a:ext cx="10905066" cy="1135737"/>
          </a:xfrm>
        </p:spPr>
        <p:txBody>
          <a:bodyPr>
            <a:noAutofit/>
          </a:bodyPr>
          <a:lstStyle/>
          <a:p>
            <a:r>
              <a:rPr lang="en-US" sz="3600" dirty="0">
                <a:latin typeface="+mn-lt"/>
              </a:rPr>
              <a:t>From </a:t>
            </a:r>
            <a:r>
              <a:rPr lang="en-US" sz="3600" dirty="0" err="1">
                <a:latin typeface="+mn-lt"/>
              </a:rPr>
              <a:t>ResNet</a:t>
            </a:r>
            <a:r>
              <a:rPr lang="en-US" sz="3600" dirty="0">
                <a:latin typeface="+mn-lt"/>
              </a:rPr>
              <a:t> to neural ordinary differential equations</a:t>
            </a:r>
            <a:endParaRPr lang="he-IL" sz="3600" dirty="0">
              <a:latin typeface="+mn-l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8E9EA8-2F78-45BB-B18F-93B7788C1EB7}"/>
                  </a:ext>
                </a:extLst>
              </p:cNvPr>
              <p:cNvSpPr>
                <a:spLocks noGrp="1"/>
              </p:cNvSpPr>
              <p:nvPr>
                <p:ph idx="1"/>
              </p:nvPr>
            </p:nvSpPr>
            <p:spPr>
              <a:xfrm>
                <a:off x="643469" y="1782981"/>
                <a:ext cx="4008384" cy="4393982"/>
              </a:xfrm>
            </p:spPr>
            <p:txBody>
              <a:bodyPr>
                <a:normAutofit/>
              </a:bodyPr>
              <a:lstStyle/>
              <a:p>
                <a:pPr marL="0" indent="0">
                  <a:buNone/>
                </a:pPr>
                <a:r>
                  <a:rPr lang="en-US" sz="1400" dirty="0" err="1"/>
                  <a:t>ResNet</a:t>
                </a:r>
                <a:r>
                  <a:rPr lang="en-US" sz="1400" dirty="0"/>
                  <a:t> uses a finite and discrete number of layers: </a:t>
                </a:r>
                <a:endParaRPr lang="en-US" sz="1400" b="0" i="1" dirty="0">
                  <a:latin typeface="Cambria Math" panose="02040503050406030204" pitchFamily="18" charset="0"/>
                </a:endParaRPr>
              </a:p>
              <a:p>
                <a:pPr marL="0" indent="0">
                  <a:buNone/>
                </a:pPr>
                <a:endParaRPr lang="en-US" sz="1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400" b="0" i="1">
                              <a:latin typeface="Cambria Math" panose="02040503050406030204" pitchFamily="18" charset="0"/>
                            </a:rPr>
                          </m:ctrlPr>
                        </m:sSubPr>
                        <m:e>
                          <m:r>
                            <a:rPr lang="en-US" sz="1400" b="0" i="1">
                              <a:latin typeface="Cambria Math" panose="02040503050406030204" pitchFamily="18" charset="0"/>
                            </a:rPr>
                            <m:t>h</m:t>
                          </m:r>
                        </m:e>
                        <m:sub>
                          <m:r>
                            <a:rPr lang="en-US" sz="1400" b="0" i="1">
                              <a:latin typeface="Cambria Math" panose="02040503050406030204" pitchFamily="18" charset="0"/>
                            </a:rPr>
                            <m:t>𝑛</m:t>
                          </m:r>
                          <m:r>
                            <a:rPr lang="en-US" sz="1400" b="0" i="1">
                              <a:latin typeface="Cambria Math" panose="02040503050406030204" pitchFamily="18" charset="0"/>
                            </a:rPr>
                            <m:t>+</m:t>
                          </m:r>
                          <m:r>
                            <a:rPr lang="en-US" sz="1400" b="0" i="1">
                              <a:latin typeface="Cambria Math" panose="02040503050406030204" pitchFamily="18" charset="0"/>
                            </a:rPr>
                            <m:t>1</m:t>
                          </m:r>
                        </m:sub>
                      </m:sSub>
                      <m:r>
                        <a:rPr lang="en-US" sz="1400" b="0" i="1">
                          <a:latin typeface="Cambria Math" panose="02040503050406030204" pitchFamily="18" charset="0"/>
                        </a:rPr>
                        <m:t>=</m:t>
                      </m:r>
                      <m:sSub>
                        <m:sSubPr>
                          <m:ctrlPr>
                            <a:rPr lang="en-US" sz="1400" b="0" i="1">
                              <a:latin typeface="Cambria Math" panose="02040503050406030204" pitchFamily="18" charset="0"/>
                            </a:rPr>
                          </m:ctrlPr>
                        </m:sSubPr>
                        <m:e>
                          <m:r>
                            <a:rPr lang="en-US" sz="1400" b="0" i="1">
                              <a:latin typeface="Cambria Math" panose="02040503050406030204" pitchFamily="18" charset="0"/>
                            </a:rPr>
                            <m:t>h</m:t>
                          </m:r>
                        </m:e>
                        <m:sub>
                          <m:r>
                            <a:rPr lang="en-US" sz="1400" b="0" i="1">
                              <a:latin typeface="Cambria Math" panose="02040503050406030204" pitchFamily="18" charset="0"/>
                            </a:rPr>
                            <m:t>𝑛</m:t>
                          </m:r>
                        </m:sub>
                      </m:sSub>
                      <m:r>
                        <a:rPr lang="en-US" sz="1400" b="0" i="1">
                          <a:latin typeface="Cambria Math" panose="02040503050406030204" pitchFamily="18" charset="0"/>
                        </a:rPr>
                        <m:t>+</m:t>
                      </m:r>
                      <m:r>
                        <a:rPr lang="en-US" sz="1400" b="0" i="1">
                          <a:latin typeface="Cambria Math" panose="02040503050406030204" pitchFamily="18" charset="0"/>
                        </a:rPr>
                        <m:t>𝑓</m:t>
                      </m:r>
                      <m:r>
                        <a:rPr lang="en-US" sz="1400" b="0" i="1">
                          <a:latin typeface="Cambria Math" panose="02040503050406030204" pitchFamily="18" charset="0"/>
                        </a:rPr>
                        <m:t>(</m:t>
                      </m:r>
                      <m:sSub>
                        <m:sSubPr>
                          <m:ctrlPr>
                            <a:rPr lang="en-US" sz="1400" b="0" i="1">
                              <a:latin typeface="Cambria Math" panose="02040503050406030204" pitchFamily="18" charset="0"/>
                            </a:rPr>
                          </m:ctrlPr>
                        </m:sSubPr>
                        <m:e>
                          <m:r>
                            <a:rPr lang="en-US" sz="1400" b="0" i="1">
                              <a:latin typeface="Cambria Math" panose="02040503050406030204" pitchFamily="18" charset="0"/>
                            </a:rPr>
                            <m:t>h</m:t>
                          </m:r>
                        </m:e>
                        <m:sub>
                          <m:r>
                            <a:rPr lang="en-US" sz="1400" b="0" i="1">
                              <a:latin typeface="Cambria Math" panose="02040503050406030204" pitchFamily="18" charset="0"/>
                            </a:rPr>
                            <m:t>𝑛</m:t>
                          </m:r>
                        </m:sub>
                      </m:sSub>
                      <m:r>
                        <a:rPr lang="en-US" sz="1400" b="0" i="1">
                          <a:latin typeface="Cambria Math" panose="02040503050406030204" pitchFamily="18" charset="0"/>
                        </a:rPr>
                        <m:t>,</m:t>
                      </m:r>
                      <m:sSub>
                        <m:sSubPr>
                          <m:ctrlPr>
                            <a:rPr lang="en-US" sz="1400" b="0" i="1">
                              <a:latin typeface="Cambria Math" panose="02040503050406030204" pitchFamily="18" charset="0"/>
                            </a:rPr>
                          </m:ctrlPr>
                        </m:sSubPr>
                        <m:e>
                          <m:r>
                            <a:rPr lang="en-US" sz="1400" b="0" i="1">
                              <a:latin typeface="Cambria Math" panose="02040503050406030204" pitchFamily="18" charset="0"/>
                            </a:rPr>
                            <m:t>𝜃</m:t>
                          </m:r>
                        </m:e>
                        <m:sub>
                          <m:r>
                            <a:rPr lang="en-US" sz="1400" b="0" i="1">
                              <a:latin typeface="Cambria Math" panose="02040503050406030204" pitchFamily="18" charset="0"/>
                            </a:rPr>
                            <m:t>𝑛</m:t>
                          </m:r>
                        </m:sub>
                      </m:sSub>
                      <m:r>
                        <a:rPr lang="en-US" sz="1400" b="0" i="1">
                          <a:latin typeface="Cambria Math" panose="02040503050406030204" pitchFamily="18" charset="0"/>
                        </a:rPr>
                        <m:t>)</m:t>
                      </m:r>
                    </m:oMath>
                  </m:oMathPara>
                </a14:m>
                <a:endParaRPr lang="en-US" sz="1400" b="1" dirty="0"/>
              </a:p>
              <a:p>
                <a:pPr marL="0" indent="0">
                  <a:buNone/>
                </a:pPr>
                <a:r>
                  <a:rPr lang="en-US" sz="1400" i="0" dirty="0">
                    <a:effectLst/>
                  </a:rPr>
                  <a:t>regulate the depth of the neural network</a:t>
                </a:r>
              </a:p>
              <a:p>
                <a:pPr marL="0" indent="0">
                  <a:buNone/>
                </a:pPr>
                <a:endParaRPr lang="en-US" sz="1400" i="0" dirty="0">
                  <a:effectLst/>
                </a:endParaRPr>
              </a:p>
              <a:p>
                <a:pPr marL="0" indent="0">
                  <a:buNone/>
                </a:pPr>
                <a14:m>
                  <m:oMathPara xmlns:m="http://schemas.openxmlformats.org/officeDocument/2006/math">
                    <m:oMathParaPr>
                      <m:jc m:val="centerGroup"/>
                    </m:oMathParaPr>
                    <m:oMath xmlns:m="http://schemas.openxmlformats.org/officeDocument/2006/math">
                      <m:f>
                        <m:fPr>
                          <m:ctrlPr>
                            <a:rPr lang="en-US" sz="1400" b="0" i="1">
                              <a:latin typeface="Cambria Math" panose="02040503050406030204" pitchFamily="18" charset="0"/>
                            </a:rPr>
                          </m:ctrlPr>
                        </m:fPr>
                        <m:num>
                          <m:r>
                            <a:rPr lang="en-US" sz="1400" b="0" i="1">
                              <a:latin typeface="Cambria Math" panose="02040503050406030204" pitchFamily="18" charset="0"/>
                            </a:rPr>
                            <m:t>𝑑</m:t>
                          </m:r>
                          <m:r>
                            <a:rPr lang="en-US" sz="1400" b="0" i="1">
                              <a:latin typeface="Cambria Math" panose="02040503050406030204" pitchFamily="18" charset="0"/>
                            </a:rPr>
                            <m:t>h</m:t>
                          </m:r>
                          <m:d>
                            <m:dPr>
                              <m:ctrlPr>
                                <a:rPr lang="en-US" sz="1400" b="0" i="1">
                                  <a:latin typeface="Cambria Math" panose="02040503050406030204" pitchFamily="18" charset="0"/>
                                </a:rPr>
                              </m:ctrlPr>
                            </m:dPr>
                            <m:e>
                              <m:r>
                                <a:rPr lang="en-US" sz="1400" b="0" i="1">
                                  <a:latin typeface="Cambria Math" panose="02040503050406030204" pitchFamily="18" charset="0"/>
                                </a:rPr>
                                <m:t>𝑡</m:t>
                              </m:r>
                            </m:e>
                          </m:d>
                        </m:num>
                        <m:den>
                          <m:r>
                            <a:rPr lang="en-US" sz="1400" b="0" i="1">
                              <a:latin typeface="Cambria Math" panose="02040503050406030204" pitchFamily="18" charset="0"/>
                            </a:rPr>
                            <m:t>𝑑𝑡</m:t>
                          </m:r>
                        </m:den>
                      </m:f>
                      <m:r>
                        <a:rPr lang="en-US" sz="1400" b="0" i="1">
                          <a:latin typeface="Cambria Math" panose="02040503050406030204" pitchFamily="18" charset="0"/>
                        </a:rPr>
                        <m:t>=</m:t>
                      </m:r>
                      <m:r>
                        <a:rPr lang="en-US" sz="1400" b="0" i="1">
                          <a:latin typeface="Cambria Math" panose="02040503050406030204" pitchFamily="18" charset="0"/>
                        </a:rPr>
                        <m:t>𝑓</m:t>
                      </m:r>
                      <m:r>
                        <a:rPr lang="en-US" sz="1400" b="0" i="1">
                          <a:latin typeface="Cambria Math" panose="02040503050406030204" pitchFamily="18" charset="0"/>
                        </a:rPr>
                        <m:t>(</m:t>
                      </m:r>
                      <m:r>
                        <a:rPr lang="en-US" sz="1400" b="0" i="1">
                          <a:latin typeface="Cambria Math" panose="02040503050406030204" pitchFamily="18" charset="0"/>
                        </a:rPr>
                        <m:t>h</m:t>
                      </m:r>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m:t>
                      </m:r>
                      <m:r>
                        <a:rPr lang="en-US" sz="1400" b="0" i="1">
                          <a:latin typeface="Cambria Math" panose="02040503050406030204" pitchFamily="18" charset="0"/>
                        </a:rPr>
                        <m:t>𝑡</m:t>
                      </m:r>
                      <m:r>
                        <a:rPr lang="en-US" sz="1400" b="0" i="1">
                          <a:latin typeface="Cambria Math" panose="02040503050406030204" pitchFamily="18" charset="0"/>
                        </a:rPr>
                        <m:t>,</m:t>
                      </m:r>
                      <m:r>
                        <a:rPr lang="en-US" sz="1400" b="0" i="1">
                          <a:latin typeface="Cambria Math" panose="02040503050406030204" pitchFamily="18" charset="0"/>
                        </a:rPr>
                        <m:t>𝜃</m:t>
                      </m:r>
                      <m:r>
                        <a:rPr lang="en-US" sz="1400" b="0" i="1">
                          <a:latin typeface="Cambria Math" panose="02040503050406030204" pitchFamily="18" charset="0"/>
                        </a:rPr>
                        <m:t>)</m:t>
                      </m:r>
                    </m:oMath>
                  </m:oMathPara>
                </a14:m>
                <a:endParaRPr lang="en-US" sz="1400" dirty="0"/>
              </a:p>
              <a:p>
                <a:pPr marL="0" indent="0">
                  <a:buNone/>
                </a:pPr>
                <a:r>
                  <a:rPr lang="en-US" sz="1400" dirty="0"/>
                  <a:t>Network Structure:</a:t>
                </a:r>
              </a:p>
              <a:p>
                <a:pPr marL="0" indent="0">
                  <a:buNone/>
                </a:pPr>
                <a:r>
                  <a:rPr lang="en-US" sz="1400" dirty="0"/>
                  <a:t>	- </a:t>
                </a:r>
                <a:r>
                  <a:rPr lang="en-US" sz="1400" b="0" i="0" dirty="0">
                    <a:effectLst/>
                    <a:latin typeface="Menlo"/>
                  </a:rPr>
                  <a:t>Embedding Layers</a:t>
                </a:r>
              </a:p>
              <a:p>
                <a:pPr marL="0" indent="0">
                  <a:buNone/>
                </a:pPr>
                <a:br>
                  <a:rPr lang="en-US" sz="1400" dirty="0"/>
                </a:br>
                <a:r>
                  <a:rPr lang="en-US" sz="1400" dirty="0"/>
                  <a:t>	</a:t>
                </a:r>
                <a:r>
                  <a:rPr lang="en-US" sz="1400" b="1" dirty="0"/>
                  <a:t>- </a:t>
                </a:r>
                <a:r>
                  <a:rPr lang="en-US" sz="1400" b="1" i="0" dirty="0" err="1">
                    <a:effectLst/>
                    <a:latin typeface="Menlo"/>
                  </a:rPr>
                  <a:t>ODESolve</a:t>
                </a:r>
                <a:r>
                  <a:rPr lang="en-US" sz="1400" b="1" i="0" dirty="0">
                    <a:effectLst/>
                    <a:latin typeface="Menlo"/>
                  </a:rPr>
                  <a:t>()            # infinite-layers</a:t>
                </a:r>
              </a:p>
              <a:p>
                <a:pPr marL="0" indent="0">
                  <a:buNone/>
                </a:pPr>
                <a:br>
                  <a:rPr lang="en-US" sz="1400" dirty="0"/>
                </a:br>
                <a:r>
                  <a:rPr lang="en-US" sz="1400" dirty="0"/>
                  <a:t>	- </a:t>
                </a:r>
                <a:r>
                  <a:rPr lang="en-US" sz="1400" b="0" i="0" dirty="0">
                    <a:effectLst/>
                    <a:latin typeface="Menlo"/>
                  </a:rPr>
                  <a:t>Output Layers</a:t>
                </a:r>
                <a:br>
                  <a:rPr lang="en-US" sz="1400" dirty="0"/>
                </a:br>
                <a:endParaRPr lang="en-US" sz="1400" dirty="0"/>
              </a:p>
              <a:p>
                <a:endParaRPr lang="he-IL" sz="1400" dirty="0"/>
              </a:p>
            </p:txBody>
          </p:sp>
        </mc:Choice>
        <mc:Fallback xmlns="">
          <p:sp>
            <p:nvSpPr>
              <p:cNvPr id="3" name="Content Placeholder 2">
                <a:extLst>
                  <a:ext uri="{FF2B5EF4-FFF2-40B4-BE49-F238E27FC236}">
                    <a16:creationId xmlns:a16="http://schemas.microsoft.com/office/drawing/2014/main" id="{268E9EA8-2F78-45BB-B18F-93B7788C1EB7}"/>
                  </a:ext>
                </a:extLst>
              </p:cNvPr>
              <p:cNvSpPr>
                <a:spLocks noGrp="1" noRot="1" noChangeAspect="1" noMove="1" noResize="1" noEditPoints="1" noAdjustHandles="1" noChangeArrowheads="1" noChangeShapeType="1" noTextEdit="1"/>
              </p:cNvSpPr>
              <p:nvPr>
                <p:ph idx="1"/>
              </p:nvPr>
            </p:nvSpPr>
            <p:spPr>
              <a:xfrm>
                <a:off x="643469" y="1782981"/>
                <a:ext cx="4008384" cy="4393982"/>
              </a:xfrm>
              <a:blipFill>
                <a:blip r:embed="rId3"/>
                <a:stretch>
                  <a:fillRect l="-457" t="-555"/>
                </a:stretch>
              </a:blipFill>
            </p:spPr>
            <p:txBody>
              <a:bodyPr/>
              <a:lstStyle/>
              <a:p>
                <a:r>
                  <a:rPr lang="he-IL">
                    <a:noFill/>
                  </a:rPr>
                  <a:t> </a:t>
                </a:r>
              </a:p>
            </p:txBody>
          </p:sp>
        </mc:Fallback>
      </mc:AlternateContent>
      <p:grpSp>
        <p:nvGrpSpPr>
          <p:cNvPr id="33"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Diagram&#10;&#10;Description automatically generated">
            <a:extLst>
              <a:ext uri="{FF2B5EF4-FFF2-40B4-BE49-F238E27FC236}">
                <a16:creationId xmlns:a16="http://schemas.microsoft.com/office/drawing/2014/main" id="{AA87C822-0290-4E8F-8A85-D6F0B1178040}"/>
              </a:ext>
            </a:extLst>
          </p:cNvPr>
          <p:cNvPicPr>
            <a:picLocks noChangeAspect="1"/>
          </p:cNvPicPr>
          <p:nvPr/>
        </p:nvPicPr>
        <p:blipFill>
          <a:blip r:embed="rId4"/>
          <a:stretch>
            <a:fillRect/>
          </a:stretch>
        </p:blipFill>
        <p:spPr>
          <a:xfrm>
            <a:off x="5360949" y="1782981"/>
            <a:ext cx="6121953" cy="4361892"/>
          </a:xfrm>
          <a:prstGeom prst="rect">
            <a:avLst/>
          </a:prstGeom>
        </p:spPr>
      </p:pic>
      <p:grpSp>
        <p:nvGrpSpPr>
          <p:cNvPr id="34"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3E3996EA-1D83-4EE5-B971-2914DBDD30EC}"/>
              </a:ext>
            </a:extLst>
          </p:cNvPr>
          <p:cNvSpPr>
            <a:spLocks noGrp="1"/>
          </p:cNvSpPr>
          <p:nvPr>
            <p:ph type="sldNum" sz="quarter" idx="12"/>
          </p:nvPr>
        </p:nvSpPr>
        <p:spPr>
          <a:xfrm>
            <a:off x="8805333" y="6356350"/>
            <a:ext cx="2743200" cy="365125"/>
          </a:xfrm>
        </p:spPr>
        <p:txBody>
          <a:bodyPr>
            <a:normAutofit/>
          </a:bodyPr>
          <a:lstStyle/>
          <a:p>
            <a:pPr>
              <a:spcAft>
                <a:spcPts val="600"/>
              </a:spcAft>
            </a:pPr>
            <a:fld id="{CFCCF86A-BF53-4B99-BB4D-94D79D6DFC91}" type="slidenum">
              <a:rPr lang="en-IL" smtClean="0"/>
              <a:pPr>
                <a:spcAft>
                  <a:spcPts val="600"/>
                </a:spcAft>
              </a:pPr>
              <a:t>9</a:t>
            </a:fld>
            <a:endParaRPr lang="en-IL"/>
          </a:p>
        </p:txBody>
      </p:sp>
      <p:sp>
        <p:nvSpPr>
          <p:cNvPr id="25" name="TextBox 24">
            <a:extLst>
              <a:ext uri="{FF2B5EF4-FFF2-40B4-BE49-F238E27FC236}">
                <a16:creationId xmlns:a16="http://schemas.microsoft.com/office/drawing/2014/main" id="{C013D80A-411C-4DDC-9F21-A4113EB605DE}"/>
              </a:ext>
            </a:extLst>
          </p:cNvPr>
          <p:cNvSpPr txBox="1"/>
          <p:nvPr/>
        </p:nvSpPr>
        <p:spPr>
          <a:xfrm>
            <a:off x="6818073" y="6144873"/>
            <a:ext cx="6096000" cy="369332"/>
          </a:xfrm>
          <a:prstGeom prst="rect">
            <a:avLst/>
          </a:prstGeom>
          <a:noFill/>
        </p:spPr>
        <p:txBody>
          <a:bodyPr wrap="square">
            <a:spAutoFit/>
          </a:bodyPr>
          <a:lstStyle/>
          <a:p>
            <a:r>
              <a:rPr lang="en-US" b="0" u="none" strike="noStrike" dirty="0">
                <a:effectLst/>
                <a:hlinkClick r:id="rId5"/>
              </a:rPr>
              <a:t>arXiv:1806.07366</a:t>
            </a:r>
            <a:r>
              <a:rPr lang="en-US" b="0" u="none" strike="noStrike" dirty="0">
                <a:effectLst/>
              </a:rPr>
              <a:t> , Chen et al.</a:t>
            </a:r>
            <a:endParaRPr lang="he-IL" dirty="0"/>
          </a:p>
        </p:txBody>
      </p:sp>
    </p:spTree>
    <p:extLst>
      <p:ext uri="{BB962C8B-B14F-4D97-AF65-F5344CB8AC3E}">
        <p14:creationId xmlns:p14="http://schemas.microsoft.com/office/powerpoint/2010/main" val="6590253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2572</TotalTime>
  <Words>3670</Words>
  <Application>Microsoft Office PowerPoint</Application>
  <PresentationFormat>מסך רחב</PresentationFormat>
  <Paragraphs>511</Paragraphs>
  <Slides>31</Slides>
  <Notes>20</Notes>
  <HiddenSlides>0</HiddenSlides>
  <MMClips>0</MMClips>
  <ScaleCrop>false</ScaleCrop>
  <HeadingPairs>
    <vt:vector size="6" baseType="variant">
      <vt:variant>
        <vt:lpstr>גופנים בשימוש</vt:lpstr>
      </vt:variant>
      <vt:variant>
        <vt:i4>18</vt:i4>
      </vt:variant>
      <vt:variant>
        <vt:lpstr>ערכת נושא</vt:lpstr>
      </vt:variant>
      <vt:variant>
        <vt:i4>1</vt:i4>
      </vt:variant>
      <vt:variant>
        <vt:lpstr>כותרות שקופיות</vt:lpstr>
      </vt:variant>
      <vt:variant>
        <vt:i4>31</vt:i4>
      </vt:variant>
    </vt:vector>
  </HeadingPairs>
  <TitlesOfParts>
    <vt:vector size="50" baseType="lpstr">
      <vt:lpstr>-apple-system</vt:lpstr>
      <vt:lpstr>charter</vt:lpstr>
      <vt:lpstr>CMBX10</vt:lpstr>
      <vt:lpstr>CMMI10</vt:lpstr>
      <vt:lpstr>CMR10</vt:lpstr>
      <vt:lpstr>Helvetica Neue</vt:lpstr>
      <vt:lpstr>Linux Libertine</vt:lpstr>
      <vt:lpstr>MathJax_Math-italic</vt:lpstr>
      <vt:lpstr>Menlo</vt:lpstr>
      <vt:lpstr>NimbusRomNo9L-Regu</vt:lpstr>
      <vt:lpstr>proxima-nova</vt:lpstr>
      <vt:lpstr>Arial</vt:lpstr>
      <vt:lpstr>Calibri</vt:lpstr>
      <vt:lpstr>Calibri Light</vt:lpstr>
      <vt:lpstr>Cambria Math</vt:lpstr>
      <vt:lpstr>Lora</vt:lpstr>
      <vt:lpstr>Open Sans</vt:lpstr>
      <vt:lpstr>Work Sans</vt:lpstr>
      <vt:lpstr>Office Theme</vt:lpstr>
      <vt:lpstr>מצגת של PowerPoint‏</vt:lpstr>
      <vt:lpstr>Main goal </vt:lpstr>
      <vt:lpstr>Agenda</vt:lpstr>
      <vt:lpstr>Neural Ordinary Differential Equations</vt:lpstr>
      <vt:lpstr>Deep Neural networks</vt:lpstr>
      <vt:lpstr>ResNet – Deep residual learning for image recognition  </vt:lpstr>
      <vt:lpstr>ResNet and Euler method </vt:lpstr>
      <vt:lpstr>Modeling rates of change </vt:lpstr>
      <vt:lpstr>From ResNet to neural ordinary differential equations</vt:lpstr>
      <vt:lpstr>Neural ODE forward pass</vt:lpstr>
      <vt:lpstr>Neural ODE training and backward pass</vt:lpstr>
      <vt:lpstr>Neural ODE training and backward pass cont.</vt:lpstr>
      <vt:lpstr>Adjoint sensitivity method continuous-time backpropagation</vt:lpstr>
      <vt:lpstr>Adjoint sensitivity method Continuous-time Backpropagation</vt:lpstr>
      <vt:lpstr>Adjoint sensitivity method Continuous-time Backpropagation</vt:lpstr>
      <vt:lpstr>Adjoint sensitivity method Continuous-time Backpropagation</vt:lpstr>
      <vt:lpstr>מצגת של PowerPoint‏</vt:lpstr>
      <vt:lpstr>Results and Benefits of ODE-nets </vt:lpstr>
      <vt:lpstr>The Data</vt:lpstr>
      <vt:lpstr>The data Sleeping stages</vt:lpstr>
      <vt:lpstr>The data</vt:lpstr>
      <vt:lpstr>מצגת של PowerPoint‏</vt:lpstr>
      <vt:lpstr>מצגת של PowerPoint‏</vt:lpstr>
      <vt:lpstr>מצגת של PowerPoint‏</vt:lpstr>
      <vt:lpstr>The Model  </vt:lpstr>
      <vt:lpstr>Basic model The architecture</vt:lpstr>
      <vt:lpstr>Preliminary results over 14 test subjects Sleeping stage classification accuracy</vt:lpstr>
      <vt:lpstr>Preliminary results over 14 test subjects Cont.</vt:lpstr>
      <vt:lpstr>Next steps</vt:lpstr>
      <vt:lpstr>Next steps cont.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ODE NET Project</dc:title>
  <dc:creator>Itamar Meyer</dc:creator>
  <cp:lastModifiedBy>Orel Tsioni</cp:lastModifiedBy>
  <cp:revision>164</cp:revision>
  <dcterms:created xsi:type="dcterms:W3CDTF">2021-12-29T13:19:50Z</dcterms:created>
  <dcterms:modified xsi:type="dcterms:W3CDTF">2022-03-24T15:01:20Z</dcterms:modified>
</cp:coreProperties>
</file>